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0" r:id="rId3"/>
  </p:sldMasterIdLst>
  <p:notesMasterIdLst>
    <p:notesMasterId r:id="rId40"/>
  </p:notesMasterIdLst>
  <p:sldIdLst>
    <p:sldId id="257" r:id="rId4"/>
    <p:sldId id="296" r:id="rId5"/>
    <p:sldId id="428" r:id="rId6"/>
    <p:sldId id="412" r:id="rId7"/>
    <p:sldId id="394" r:id="rId8"/>
    <p:sldId id="395" r:id="rId9"/>
    <p:sldId id="396" r:id="rId10"/>
    <p:sldId id="427" r:id="rId11"/>
    <p:sldId id="413" r:id="rId12"/>
    <p:sldId id="397" r:id="rId13"/>
    <p:sldId id="422" r:id="rId14"/>
    <p:sldId id="424" r:id="rId15"/>
    <p:sldId id="416" r:id="rId16"/>
    <p:sldId id="398" r:id="rId17"/>
    <p:sldId id="399" r:id="rId18"/>
    <p:sldId id="400" r:id="rId19"/>
    <p:sldId id="401" r:id="rId20"/>
    <p:sldId id="402" r:id="rId21"/>
    <p:sldId id="403" r:id="rId22"/>
    <p:sldId id="408" r:id="rId23"/>
    <p:sldId id="409" r:id="rId24"/>
    <p:sldId id="411" r:id="rId25"/>
    <p:sldId id="430" r:id="rId26"/>
    <p:sldId id="429" r:id="rId27"/>
    <p:sldId id="426" r:id="rId28"/>
    <p:sldId id="295" r:id="rId29"/>
    <p:sldId id="404" r:id="rId30"/>
    <p:sldId id="405" r:id="rId31"/>
    <p:sldId id="406" r:id="rId32"/>
    <p:sldId id="407" r:id="rId33"/>
    <p:sldId id="410" r:id="rId34"/>
    <p:sldId id="417" r:id="rId35"/>
    <p:sldId id="418" r:id="rId36"/>
    <p:sldId id="419" r:id="rId37"/>
    <p:sldId id="420" r:id="rId38"/>
    <p:sldId id="4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B76071-FB5E-4E77-BAE3-2FD71637F756}" type="datetimeFigureOut">
              <a:rPr lang="en-US" smtClean="0"/>
              <a:t>13/5/2024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938F3-35FB-40D6-80F2-0B6BC3701C16}" type="slidenum">
              <a:rPr lang="en-US" smtClean="0"/>
              <a:t>‹#›</a:t>
            </a:fld>
            <a:endParaRPr lang="en-US"/>
          </a:p>
        </p:txBody>
      </p:sp>
    </p:spTree>
    <p:extLst>
      <p:ext uri="{BB962C8B-B14F-4D97-AF65-F5344CB8AC3E}">
        <p14:creationId xmlns:p14="http://schemas.microsoft.com/office/powerpoint/2010/main" val="167707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98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B938F3-35FB-40D6-80F2-0B6BC3701C16}" type="slidenum">
              <a:rPr lang="en-US" smtClean="0"/>
              <a:t>10</a:t>
            </a:fld>
            <a:endParaRPr lang="en-US"/>
          </a:p>
        </p:txBody>
      </p:sp>
    </p:spTree>
    <p:extLst>
      <p:ext uri="{BB962C8B-B14F-4D97-AF65-F5344CB8AC3E}">
        <p14:creationId xmlns:p14="http://schemas.microsoft.com/office/powerpoint/2010/main" val="35405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17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3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B938F3-35FB-40D6-80F2-0B6BC3701C16}" type="slidenum">
              <a:rPr lang="en-US" smtClean="0"/>
              <a:t>17</a:t>
            </a:fld>
            <a:endParaRPr lang="en-US"/>
          </a:p>
        </p:txBody>
      </p:sp>
    </p:spTree>
    <p:extLst>
      <p:ext uri="{BB962C8B-B14F-4D97-AF65-F5344CB8AC3E}">
        <p14:creationId xmlns:p14="http://schemas.microsoft.com/office/powerpoint/2010/main" val="2236911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90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68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1"/>
        <p:cNvGrpSpPr/>
        <p:nvPr/>
      </p:nvGrpSpPr>
      <p:grpSpPr>
        <a:xfrm>
          <a:off x="0" y="0"/>
          <a:ext cx="0" cy="0"/>
          <a:chOff x="0" y="0"/>
          <a:chExt cx="0" cy="0"/>
        </a:xfrm>
      </p:grpSpPr>
      <p:sp>
        <p:nvSpPr>
          <p:cNvPr id="15292" name="Google Shape;15292;g297924e0531_0_27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3" name="Google Shape;15293;g297924e0531_0_27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95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295d5605779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295d560577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6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382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33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a:extLst>
            <a:ext uri="{FF2B5EF4-FFF2-40B4-BE49-F238E27FC236}">
              <a16:creationId xmlns:a16="http://schemas.microsoft.com/office/drawing/2014/main" id="{0A5187D8-FDD2-308D-2D61-FCC3A5145A4F}"/>
            </a:ext>
          </a:extLst>
        </p:cNvPr>
        <p:cNvGrpSpPr/>
        <p:nvPr/>
      </p:nvGrpSpPr>
      <p:grpSpPr>
        <a:xfrm>
          <a:off x="0" y="0"/>
          <a:ext cx="0" cy="0"/>
          <a:chOff x="0" y="0"/>
          <a:chExt cx="0" cy="0"/>
        </a:xfrm>
      </p:grpSpPr>
      <p:sp>
        <p:nvSpPr>
          <p:cNvPr id="2842" name="Google Shape;2842;g295cf0edf52_1_1535:notes">
            <a:extLst>
              <a:ext uri="{FF2B5EF4-FFF2-40B4-BE49-F238E27FC236}">
                <a16:creationId xmlns:a16="http://schemas.microsoft.com/office/drawing/2014/main" id="{F00F42B1-33EC-03BF-CB19-874C5E3C15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295cf0edf52_1_1535:notes">
            <a:extLst>
              <a:ext uri="{FF2B5EF4-FFF2-40B4-BE49-F238E27FC236}">
                <a16:creationId xmlns:a16="http://schemas.microsoft.com/office/drawing/2014/main" id="{A11934B4-307A-9185-D592-5AA01EEE1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31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a:extLst>
            <a:ext uri="{FF2B5EF4-FFF2-40B4-BE49-F238E27FC236}">
              <a16:creationId xmlns:a16="http://schemas.microsoft.com/office/drawing/2014/main" id="{0A5187D8-FDD2-308D-2D61-FCC3A5145A4F}"/>
            </a:ext>
          </a:extLst>
        </p:cNvPr>
        <p:cNvGrpSpPr/>
        <p:nvPr/>
      </p:nvGrpSpPr>
      <p:grpSpPr>
        <a:xfrm>
          <a:off x="0" y="0"/>
          <a:ext cx="0" cy="0"/>
          <a:chOff x="0" y="0"/>
          <a:chExt cx="0" cy="0"/>
        </a:xfrm>
      </p:grpSpPr>
      <p:sp>
        <p:nvSpPr>
          <p:cNvPr id="2842" name="Google Shape;2842;g295cf0edf52_1_1535:notes">
            <a:extLst>
              <a:ext uri="{FF2B5EF4-FFF2-40B4-BE49-F238E27FC236}">
                <a16:creationId xmlns:a16="http://schemas.microsoft.com/office/drawing/2014/main" id="{F00F42B1-33EC-03BF-CB19-874C5E3C15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295cf0edf52_1_1535:notes">
            <a:extLst>
              <a:ext uri="{FF2B5EF4-FFF2-40B4-BE49-F238E27FC236}">
                <a16:creationId xmlns:a16="http://schemas.microsoft.com/office/drawing/2014/main" id="{A11934B4-307A-9185-D592-5AA01EEE1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a:extLst>
            <a:ext uri="{FF2B5EF4-FFF2-40B4-BE49-F238E27FC236}">
              <a16:creationId xmlns:a16="http://schemas.microsoft.com/office/drawing/2014/main" id="{0A5187D8-FDD2-308D-2D61-FCC3A5145A4F}"/>
            </a:ext>
          </a:extLst>
        </p:cNvPr>
        <p:cNvGrpSpPr/>
        <p:nvPr/>
      </p:nvGrpSpPr>
      <p:grpSpPr>
        <a:xfrm>
          <a:off x="0" y="0"/>
          <a:ext cx="0" cy="0"/>
          <a:chOff x="0" y="0"/>
          <a:chExt cx="0" cy="0"/>
        </a:xfrm>
      </p:grpSpPr>
      <p:sp>
        <p:nvSpPr>
          <p:cNvPr id="2842" name="Google Shape;2842;g295cf0edf52_1_1535:notes">
            <a:extLst>
              <a:ext uri="{FF2B5EF4-FFF2-40B4-BE49-F238E27FC236}">
                <a16:creationId xmlns:a16="http://schemas.microsoft.com/office/drawing/2014/main" id="{F00F42B1-33EC-03BF-CB19-874C5E3C15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295cf0edf52_1_1535:notes">
            <a:extLst>
              <a:ext uri="{FF2B5EF4-FFF2-40B4-BE49-F238E27FC236}">
                <a16:creationId xmlns:a16="http://schemas.microsoft.com/office/drawing/2014/main" id="{A11934B4-307A-9185-D592-5AA01EEE1F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70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36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294bc16798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294bc16798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19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338679" y="34"/>
            <a:ext cx="12530900" cy="6858012"/>
            <a:chOff x="-254010" y="25"/>
            <a:chExt cx="9398175" cy="5143509"/>
          </a:xfrm>
        </p:grpSpPr>
        <p:grpSp>
          <p:nvGrpSpPr>
            <p:cNvPr id="10" name="Google Shape;10;p2"/>
            <p:cNvGrpSpPr/>
            <p:nvPr/>
          </p:nvGrpSpPr>
          <p:grpSpPr>
            <a:xfrm>
              <a:off x="-254010" y="25"/>
              <a:ext cx="9398175" cy="5143509"/>
              <a:chOff x="-230725" y="25"/>
              <a:chExt cx="9479700" cy="5143509"/>
            </a:xfrm>
          </p:grpSpPr>
          <p:sp>
            <p:nvSpPr>
              <p:cNvPr id="11" name="Google Shape;11;p2"/>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 name="Google Shape;12;p2"/>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 name="Google Shape;13;p2"/>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 name="Google Shape;14;p2"/>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 name="Google Shape;15;p2"/>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 name="Google Shape;16;p2"/>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 name="Google Shape;17;p2"/>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8" name="Google Shape;18;p2"/>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9" name="Google Shape;19;p2"/>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 name="Google Shape;20;p2"/>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 name="Google Shape;21;p2"/>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 name="Google Shape;22;p2"/>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 name="Google Shape;23;p2"/>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 name="Google Shape;24;p2"/>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 name="Google Shape;25;p2"/>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 name="Google Shape;26;p2"/>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 name="Google Shape;27;p2"/>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 name="Google Shape;28;p2"/>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 name="Google Shape;29;p2"/>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 name="Google Shape;30;p2"/>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1" name="Google Shape;31;p2"/>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2" name="Google Shape;32;p2"/>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3" name="Google Shape;33;p2"/>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4" name="Google Shape;34;p2"/>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5" name="Google Shape;35;p2"/>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6" name="Google Shape;36;p2"/>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7" name="Google Shape;37;p2"/>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8" name="Google Shape;38;p2"/>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9" name="Google Shape;39;p2"/>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0" name="Google Shape;40;p2"/>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1" name="Google Shape;41;p2"/>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2" name="Google Shape;42;p2"/>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3" name="Google Shape;43;p2"/>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4" name="Google Shape;44;p2"/>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5" name="Google Shape;45;p2"/>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6" name="Google Shape;46;p2"/>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7" name="Google Shape;47;p2"/>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8" name="Google Shape;48;p2"/>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9" name="Google Shape;49;p2"/>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0" name="Google Shape;50;p2"/>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1" name="Google Shape;51;p2"/>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2" name="Google Shape;52;p2"/>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3" name="Google Shape;53;p2"/>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4" name="Google Shape;54;p2"/>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55" name="Google Shape;55;p2"/>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56" name="Google Shape;56;p2"/>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7" name="Google Shape;57;p2"/>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8" name="Google Shape;58;p2"/>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9" name="Google Shape;59;p2"/>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0" name="Google Shape;60;p2"/>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1" name="Google Shape;61;p2"/>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2" name="Google Shape;62;p2"/>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3" name="Google Shape;63;p2"/>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4" name="Google Shape;64;p2"/>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5" name="Google Shape;65;p2"/>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6" name="Google Shape;66;p2"/>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7" name="Google Shape;67;p2"/>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8" name="Google Shape;68;p2"/>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69" name="Google Shape;69;p2"/>
            <p:cNvGrpSpPr/>
            <p:nvPr/>
          </p:nvGrpSpPr>
          <p:grpSpPr>
            <a:xfrm>
              <a:off x="152875" y="1132408"/>
              <a:ext cx="222300" cy="2892800"/>
              <a:chOff x="131925" y="1058325"/>
              <a:chExt cx="222300" cy="2892800"/>
            </a:xfrm>
          </p:grpSpPr>
          <p:sp>
            <p:nvSpPr>
              <p:cNvPr id="70" name="Google Shape;70;p2"/>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71" name="Google Shape;71;p2"/>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72" name="Google Shape;72;p2"/>
          <p:cNvSpPr/>
          <p:nvPr/>
        </p:nvSpPr>
        <p:spPr>
          <a:xfrm>
            <a:off x="9898550" y="6455406"/>
            <a:ext cx="182863" cy="201396"/>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73" name="Google Shape;73;p2"/>
          <p:cNvGrpSpPr/>
          <p:nvPr/>
        </p:nvGrpSpPr>
        <p:grpSpPr>
          <a:xfrm>
            <a:off x="1875311" y="-240848"/>
            <a:ext cx="9841828" cy="7142440"/>
            <a:chOff x="1406483" y="-180636"/>
            <a:chExt cx="7381371" cy="5356830"/>
          </a:xfrm>
        </p:grpSpPr>
        <p:grpSp>
          <p:nvGrpSpPr>
            <p:cNvPr id="74" name="Google Shape;74;p2"/>
            <p:cNvGrpSpPr/>
            <p:nvPr/>
          </p:nvGrpSpPr>
          <p:grpSpPr>
            <a:xfrm>
              <a:off x="5435732" y="-180636"/>
              <a:ext cx="386409" cy="544401"/>
              <a:chOff x="2285640" y="2297520"/>
              <a:chExt cx="300240" cy="423000"/>
            </a:xfrm>
          </p:grpSpPr>
          <p:sp>
            <p:nvSpPr>
              <p:cNvPr id="75" name="Google Shape;75;p2"/>
              <p:cNvSpPr/>
              <p:nvPr/>
            </p:nvSpPr>
            <p:spPr>
              <a:xfrm>
                <a:off x="2287080" y="2297520"/>
                <a:ext cx="298800" cy="423000"/>
              </a:xfrm>
              <a:custGeom>
                <a:avLst/>
                <a:gdLst/>
                <a:ahLst/>
                <a:cxnLst/>
                <a:rect l="l" t="t" r="r" b="b"/>
                <a:pathLst>
                  <a:path w="830" h="1175" extrusionOk="0">
                    <a:moveTo>
                      <a:pt x="755" y="1162"/>
                    </a:moveTo>
                    <a:cubicBezTo>
                      <a:pt x="807" y="785"/>
                      <a:pt x="794" y="379"/>
                      <a:pt x="830" y="0"/>
                    </a:cubicBezTo>
                    <a:cubicBezTo>
                      <a:pt x="546" y="258"/>
                      <a:pt x="262" y="486"/>
                      <a:pt x="0" y="768"/>
                    </a:cubicBezTo>
                    <a:cubicBezTo>
                      <a:pt x="116" y="1046"/>
                      <a:pt x="512" y="1229"/>
                      <a:pt x="755" y="1162"/>
                    </a:cubicBezTo>
                    <a:close/>
                  </a:path>
                </a:pathLst>
              </a:custGeom>
              <a:noFill/>
              <a:ln w="9525" cap="rnd" cmpd="sng">
                <a:solidFill>
                  <a:schemeClr val="dk1"/>
                </a:solidFill>
                <a:prstDash val="solid"/>
                <a:round/>
                <a:headEnd type="none" w="sm" len="sm"/>
                <a:tailEnd type="none" w="sm" len="sm"/>
              </a:ln>
            </p:spPr>
            <p:txBody>
              <a:bodyPr spcFirstLastPara="1" wrap="square" lIns="94675" tIns="49675" rIns="94675" bIns="496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6" name="Google Shape;76;p2"/>
              <p:cNvSpPr/>
              <p:nvPr/>
            </p:nvSpPr>
            <p:spPr>
              <a:xfrm>
                <a:off x="2289240" y="2571120"/>
                <a:ext cx="16920" cy="3240"/>
              </a:xfrm>
              <a:custGeom>
                <a:avLst/>
                <a:gdLst/>
                <a:ahLst/>
                <a:cxnLst/>
                <a:rect l="l" t="t" r="r" b="b"/>
                <a:pathLst>
                  <a:path w="47" h="9" fill="none" extrusionOk="0">
                    <a:moveTo>
                      <a:pt x="0" y="0"/>
                    </a:moveTo>
                    <a:cubicBezTo>
                      <a:pt x="15" y="3"/>
                      <a:pt x="31" y="6"/>
                      <a:pt x="47" y="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7" name="Google Shape;77;p2"/>
              <p:cNvSpPr/>
              <p:nvPr/>
            </p:nvSpPr>
            <p:spPr>
              <a:xfrm>
                <a:off x="2323080" y="2577960"/>
                <a:ext cx="16920" cy="4320"/>
              </a:xfrm>
              <a:custGeom>
                <a:avLst/>
                <a:gdLst/>
                <a:ahLst/>
                <a:cxnLst/>
                <a:rect l="l" t="t" r="r" b="b"/>
                <a:pathLst>
                  <a:path w="47" h="12" fill="none" extrusionOk="0">
                    <a:moveTo>
                      <a:pt x="0" y="0"/>
                    </a:moveTo>
                    <a:cubicBezTo>
                      <a:pt x="16" y="4"/>
                      <a:pt x="31" y="7"/>
                      <a:pt x="47" y="1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8" name="Google Shape;78;p2"/>
              <p:cNvSpPr/>
              <p:nvPr/>
            </p:nvSpPr>
            <p:spPr>
              <a:xfrm>
                <a:off x="2356560" y="2586960"/>
                <a:ext cx="16560" cy="5400"/>
              </a:xfrm>
              <a:custGeom>
                <a:avLst/>
                <a:gdLst/>
                <a:ahLst/>
                <a:cxnLst/>
                <a:rect l="l" t="t" r="r" b="b"/>
                <a:pathLst>
                  <a:path w="46" h="15" fill="none" extrusionOk="0">
                    <a:moveTo>
                      <a:pt x="0" y="0"/>
                    </a:moveTo>
                    <a:cubicBezTo>
                      <a:pt x="15" y="5"/>
                      <a:pt x="30" y="10"/>
                      <a:pt x="46"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 name="Google Shape;79;p2"/>
              <p:cNvSpPr/>
              <p:nvPr/>
            </p:nvSpPr>
            <p:spPr>
              <a:xfrm>
                <a:off x="2389320" y="2598480"/>
                <a:ext cx="15840" cy="6480"/>
              </a:xfrm>
              <a:custGeom>
                <a:avLst/>
                <a:gdLst/>
                <a:ahLst/>
                <a:cxnLst/>
                <a:rect l="l" t="t" r="r" b="b"/>
                <a:pathLst>
                  <a:path w="44" h="18" fill="none" extrusionOk="0">
                    <a:moveTo>
                      <a:pt x="0" y="0"/>
                    </a:moveTo>
                    <a:cubicBezTo>
                      <a:pt x="15" y="6"/>
                      <a:pt x="30" y="12"/>
                      <a:pt x="44" y="18"/>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 name="Google Shape;80;p2"/>
              <p:cNvSpPr/>
              <p:nvPr/>
            </p:nvSpPr>
            <p:spPr>
              <a:xfrm>
                <a:off x="2421000" y="2612160"/>
                <a:ext cx="15480" cy="7560"/>
              </a:xfrm>
              <a:custGeom>
                <a:avLst/>
                <a:gdLst/>
                <a:ahLst/>
                <a:cxnLst/>
                <a:rect l="l" t="t" r="r" b="b"/>
                <a:pathLst>
                  <a:path w="43" h="21" fill="none" extrusionOk="0">
                    <a:moveTo>
                      <a:pt x="0" y="0"/>
                    </a:moveTo>
                    <a:cubicBezTo>
                      <a:pt x="15" y="7"/>
                      <a:pt x="29" y="14"/>
                      <a:pt x="43" y="21"/>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 name="Google Shape;81;p2"/>
              <p:cNvSpPr/>
              <p:nvPr/>
            </p:nvSpPr>
            <p:spPr>
              <a:xfrm>
                <a:off x="2451960" y="2628000"/>
                <a:ext cx="14760" cy="8640"/>
              </a:xfrm>
              <a:custGeom>
                <a:avLst/>
                <a:gdLst/>
                <a:ahLst/>
                <a:cxnLst/>
                <a:rect l="l" t="t" r="r" b="b"/>
                <a:pathLst>
                  <a:path w="41" h="24" fill="none" extrusionOk="0">
                    <a:moveTo>
                      <a:pt x="0" y="0"/>
                    </a:moveTo>
                    <a:cubicBezTo>
                      <a:pt x="14" y="8"/>
                      <a:pt x="27" y="16"/>
                      <a:pt x="41"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 name="Google Shape;82;p2"/>
              <p:cNvSpPr/>
              <p:nvPr/>
            </p:nvSpPr>
            <p:spPr>
              <a:xfrm>
                <a:off x="2481480" y="2646000"/>
                <a:ext cx="14400" cy="9720"/>
              </a:xfrm>
              <a:custGeom>
                <a:avLst/>
                <a:gdLst/>
                <a:ahLst/>
                <a:cxnLst/>
                <a:rect l="l" t="t" r="r" b="b"/>
                <a:pathLst>
                  <a:path w="40" h="27" fill="none" extrusionOk="0">
                    <a:moveTo>
                      <a:pt x="0" y="0"/>
                    </a:moveTo>
                    <a:cubicBezTo>
                      <a:pt x="13" y="9"/>
                      <a:pt x="27" y="18"/>
                      <a:pt x="40" y="27"/>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 name="Google Shape;83;p2"/>
              <p:cNvSpPr/>
              <p:nvPr/>
            </p:nvSpPr>
            <p:spPr>
              <a:xfrm>
                <a:off x="2509560" y="2666160"/>
                <a:ext cx="13680" cy="10800"/>
              </a:xfrm>
              <a:custGeom>
                <a:avLst/>
                <a:gdLst/>
                <a:ahLst/>
                <a:cxnLst/>
                <a:rect l="l" t="t" r="r" b="b"/>
                <a:pathLst>
                  <a:path w="38" h="30" fill="none" extrusionOk="0">
                    <a:moveTo>
                      <a:pt x="0" y="0"/>
                    </a:moveTo>
                    <a:cubicBezTo>
                      <a:pt x="13" y="9"/>
                      <a:pt x="26" y="19"/>
                      <a:pt x="38" y="3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 name="Google Shape;84;p2"/>
              <p:cNvSpPr/>
              <p:nvPr/>
            </p:nvSpPr>
            <p:spPr>
              <a:xfrm>
                <a:off x="2536560" y="2688120"/>
                <a:ext cx="12600" cy="11520"/>
              </a:xfrm>
              <a:custGeom>
                <a:avLst/>
                <a:gdLst/>
                <a:ahLst/>
                <a:cxnLst/>
                <a:rect l="l" t="t" r="r" b="b"/>
                <a:pathLst>
                  <a:path w="35" h="32" fill="none" extrusionOk="0">
                    <a:moveTo>
                      <a:pt x="0" y="0"/>
                    </a:moveTo>
                    <a:cubicBezTo>
                      <a:pt x="12" y="10"/>
                      <a:pt x="24" y="21"/>
                      <a:pt x="35" y="3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 name="Google Shape;85;p2"/>
              <p:cNvSpPr/>
              <p:nvPr/>
            </p:nvSpPr>
            <p:spPr>
              <a:xfrm>
                <a:off x="2413440" y="26319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 name="Google Shape;86;p2"/>
              <p:cNvSpPr/>
              <p:nvPr/>
            </p:nvSpPr>
            <p:spPr>
              <a:xfrm>
                <a:off x="2429280" y="2601000"/>
                <a:ext cx="7920" cy="15480"/>
              </a:xfrm>
              <a:custGeom>
                <a:avLst/>
                <a:gdLst/>
                <a:ahLst/>
                <a:cxnLst/>
                <a:rect l="l" t="t" r="r" b="b"/>
                <a:pathLst>
                  <a:path w="22" h="43" fill="none" extrusionOk="0">
                    <a:moveTo>
                      <a:pt x="0" y="43"/>
                    </a:moveTo>
                    <a:cubicBezTo>
                      <a:pt x="7" y="28"/>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 name="Google Shape;87;p2"/>
              <p:cNvSpPr/>
              <p:nvPr/>
            </p:nvSpPr>
            <p:spPr>
              <a:xfrm>
                <a:off x="2445120" y="2570040"/>
                <a:ext cx="7920" cy="15480"/>
              </a:xfrm>
              <a:custGeom>
                <a:avLst/>
                <a:gdLst/>
                <a:ahLst/>
                <a:cxnLst/>
                <a:rect l="l" t="t" r="r" b="b"/>
                <a:pathLst>
                  <a:path w="22" h="43" fill="none" extrusionOk="0">
                    <a:moveTo>
                      <a:pt x="0" y="43"/>
                    </a:moveTo>
                    <a:cubicBezTo>
                      <a:pt x="7" y="29"/>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 name="Google Shape;88;p2"/>
              <p:cNvSpPr/>
              <p:nvPr/>
            </p:nvSpPr>
            <p:spPr>
              <a:xfrm>
                <a:off x="2460600" y="2539080"/>
                <a:ext cx="7920" cy="15480"/>
              </a:xfrm>
              <a:custGeom>
                <a:avLst/>
                <a:gdLst/>
                <a:ahLst/>
                <a:cxnLst/>
                <a:rect l="l" t="t" r="r" b="b"/>
                <a:pathLst>
                  <a:path w="22" h="43" fill="none" extrusionOk="0">
                    <a:moveTo>
                      <a:pt x="0" y="43"/>
                    </a:moveTo>
                    <a:cubicBezTo>
                      <a:pt x="8" y="29"/>
                      <a:pt x="15" y="15"/>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 name="Google Shape;89;p2"/>
              <p:cNvSpPr/>
              <p:nvPr/>
            </p:nvSpPr>
            <p:spPr>
              <a:xfrm>
                <a:off x="2476440" y="2508480"/>
                <a:ext cx="7920" cy="15480"/>
              </a:xfrm>
              <a:custGeom>
                <a:avLst/>
                <a:gdLst/>
                <a:ahLst/>
                <a:cxnLst/>
                <a:rect l="l" t="t" r="r" b="b"/>
                <a:pathLst>
                  <a:path w="22" h="43" fill="none" extrusionOk="0">
                    <a:moveTo>
                      <a:pt x="0" y="43"/>
                    </a:moveTo>
                    <a:cubicBezTo>
                      <a:pt x="7"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 name="Google Shape;90;p2"/>
              <p:cNvSpPr/>
              <p:nvPr/>
            </p:nvSpPr>
            <p:spPr>
              <a:xfrm>
                <a:off x="2491920" y="2477520"/>
                <a:ext cx="7920" cy="15480"/>
              </a:xfrm>
              <a:custGeom>
                <a:avLst/>
                <a:gdLst/>
                <a:ahLst/>
                <a:cxnLst/>
                <a:rect l="l" t="t" r="r" b="b"/>
                <a:pathLst>
                  <a:path w="22" h="43" fill="none" extrusionOk="0">
                    <a:moveTo>
                      <a:pt x="0" y="43"/>
                    </a:moveTo>
                    <a:cubicBezTo>
                      <a:pt x="8" y="29"/>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1" name="Google Shape;91;p2"/>
              <p:cNvSpPr/>
              <p:nvPr/>
            </p:nvSpPr>
            <p:spPr>
              <a:xfrm>
                <a:off x="2507400" y="24465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2" name="Google Shape;92;p2"/>
              <p:cNvSpPr/>
              <p:nvPr/>
            </p:nvSpPr>
            <p:spPr>
              <a:xfrm>
                <a:off x="2522880" y="2414880"/>
                <a:ext cx="7200" cy="15840"/>
              </a:xfrm>
              <a:custGeom>
                <a:avLst/>
                <a:gdLst/>
                <a:ahLst/>
                <a:cxnLst/>
                <a:rect l="l" t="t" r="r" b="b"/>
                <a:pathLst>
                  <a:path w="20" h="44" fill="none" extrusionOk="0">
                    <a:moveTo>
                      <a:pt x="0" y="44"/>
                    </a:moveTo>
                    <a:cubicBezTo>
                      <a:pt x="7" y="30"/>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3" name="Google Shape;93;p2"/>
              <p:cNvSpPr/>
              <p:nvPr/>
            </p:nvSpPr>
            <p:spPr>
              <a:xfrm>
                <a:off x="2536920" y="2383200"/>
                <a:ext cx="6480" cy="15840"/>
              </a:xfrm>
              <a:custGeom>
                <a:avLst/>
                <a:gdLst/>
                <a:ahLst/>
                <a:cxnLst/>
                <a:rect l="l" t="t" r="r" b="b"/>
                <a:pathLst>
                  <a:path w="18" h="44" fill="none" extrusionOk="0">
                    <a:moveTo>
                      <a:pt x="0" y="44"/>
                    </a:moveTo>
                    <a:cubicBezTo>
                      <a:pt x="6" y="29"/>
                      <a:pt x="12" y="14"/>
                      <a:pt x="18"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4" name="Google Shape;94;p2"/>
              <p:cNvSpPr/>
              <p:nvPr/>
            </p:nvSpPr>
            <p:spPr>
              <a:xfrm>
                <a:off x="2549880" y="2351160"/>
                <a:ext cx="7200" cy="15840"/>
              </a:xfrm>
              <a:custGeom>
                <a:avLst/>
                <a:gdLst/>
                <a:ahLst/>
                <a:cxnLst/>
                <a:rect l="l" t="t" r="r" b="b"/>
                <a:pathLst>
                  <a:path w="20" h="44" fill="none" extrusionOk="0">
                    <a:moveTo>
                      <a:pt x="0" y="44"/>
                    </a:moveTo>
                    <a:cubicBezTo>
                      <a:pt x="7" y="29"/>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5" name="Google Shape;95;p2"/>
              <p:cNvSpPr/>
              <p:nvPr/>
            </p:nvSpPr>
            <p:spPr>
              <a:xfrm>
                <a:off x="2564640" y="2320560"/>
                <a:ext cx="8280" cy="15120"/>
              </a:xfrm>
              <a:custGeom>
                <a:avLst/>
                <a:gdLst/>
                <a:ahLst/>
                <a:cxnLst/>
                <a:rect l="l" t="t" r="r" b="b"/>
                <a:pathLst>
                  <a:path w="23" h="42" fill="none" extrusionOk="0">
                    <a:moveTo>
                      <a:pt x="0" y="42"/>
                    </a:moveTo>
                    <a:cubicBezTo>
                      <a:pt x="7" y="28"/>
                      <a:pt x="15" y="14"/>
                      <a:pt x="23"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6" name="Google Shape;96;p2"/>
              <p:cNvSpPr/>
              <p:nvPr/>
            </p:nvSpPr>
            <p:spPr>
              <a:xfrm>
                <a:off x="2581920" y="2299680"/>
                <a:ext cx="3960" cy="6120"/>
              </a:xfrm>
              <a:custGeom>
                <a:avLst/>
                <a:gdLst/>
                <a:ahLst/>
                <a:cxnLst/>
                <a:rect l="l" t="t" r="r" b="b"/>
                <a:pathLst>
                  <a:path w="11" h="17" fill="none" extrusionOk="0">
                    <a:moveTo>
                      <a:pt x="0" y="17"/>
                    </a:moveTo>
                    <a:cubicBezTo>
                      <a:pt x="3" y="11"/>
                      <a:pt x="7" y="5"/>
                      <a:pt x="11" y="0"/>
                    </a:cubicBezTo>
                    <a:cubicBezTo>
                      <a:pt x="9" y="5"/>
                      <a:pt x="9" y="9"/>
                      <a:pt x="7"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7" name="Google Shape;97;p2"/>
              <p:cNvSpPr/>
              <p:nvPr/>
            </p:nvSpPr>
            <p:spPr>
              <a:xfrm>
                <a:off x="2285640" y="2577240"/>
                <a:ext cx="15120" cy="8640"/>
              </a:xfrm>
              <a:custGeom>
                <a:avLst/>
                <a:gdLst/>
                <a:ahLst/>
                <a:cxnLst/>
                <a:rect l="l" t="t" r="r" b="b"/>
                <a:pathLst>
                  <a:path w="42" h="24" fill="none" extrusionOk="0">
                    <a:moveTo>
                      <a:pt x="0" y="0"/>
                    </a:moveTo>
                    <a:cubicBezTo>
                      <a:pt x="14" y="8"/>
                      <a:pt x="28" y="16"/>
                      <a:pt x="42"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8" name="Google Shape;98;p2"/>
              <p:cNvSpPr/>
              <p:nvPr/>
            </p:nvSpPr>
            <p:spPr>
              <a:xfrm>
                <a:off x="2315880" y="2594520"/>
                <a:ext cx="15120" cy="8280"/>
              </a:xfrm>
              <a:custGeom>
                <a:avLst/>
                <a:gdLst/>
                <a:ahLst/>
                <a:cxnLst/>
                <a:rect l="l" t="t" r="r" b="b"/>
                <a:pathLst>
                  <a:path w="42" h="23" fill="none" extrusionOk="0">
                    <a:moveTo>
                      <a:pt x="0" y="0"/>
                    </a:moveTo>
                    <a:cubicBezTo>
                      <a:pt x="14" y="8"/>
                      <a:pt x="28" y="16"/>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 name="Google Shape;99;p2"/>
              <p:cNvSpPr/>
              <p:nvPr/>
            </p:nvSpPr>
            <p:spPr>
              <a:xfrm>
                <a:off x="2346120" y="2611440"/>
                <a:ext cx="15120" cy="8280"/>
              </a:xfrm>
              <a:custGeom>
                <a:avLst/>
                <a:gdLst/>
                <a:ahLst/>
                <a:cxnLst/>
                <a:rect l="l" t="t" r="r" b="b"/>
                <a:pathLst>
                  <a:path w="42" h="23" fill="none" extrusionOk="0">
                    <a:moveTo>
                      <a:pt x="0" y="0"/>
                    </a:moveTo>
                    <a:cubicBezTo>
                      <a:pt x="14" y="7"/>
                      <a:pt x="28" y="15"/>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 name="Google Shape;100;p2"/>
              <p:cNvSpPr/>
              <p:nvPr/>
            </p:nvSpPr>
            <p:spPr>
              <a:xfrm>
                <a:off x="2376720" y="2628000"/>
                <a:ext cx="15120" cy="7920"/>
              </a:xfrm>
              <a:custGeom>
                <a:avLst/>
                <a:gdLst/>
                <a:ahLst/>
                <a:cxnLst/>
                <a:rect l="l" t="t" r="r" b="b"/>
                <a:pathLst>
                  <a:path w="42" h="22" fill="none" extrusionOk="0">
                    <a:moveTo>
                      <a:pt x="0" y="0"/>
                    </a:moveTo>
                    <a:cubicBezTo>
                      <a:pt x="14" y="7"/>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 name="Google Shape;101;p2"/>
              <p:cNvSpPr/>
              <p:nvPr/>
            </p:nvSpPr>
            <p:spPr>
              <a:xfrm>
                <a:off x="2407320" y="2643840"/>
                <a:ext cx="15120" cy="7920"/>
              </a:xfrm>
              <a:custGeom>
                <a:avLst/>
                <a:gdLst/>
                <a:ahLst/>
                <a:cxnLst/>
                <a:rect l="l" t="t" r="r" b="b"/>
                <a:pathLst>
                  <a:path w="42" h="22" fill="none" extrusionOk="0">
                    <a:moveTo>
                      <a:pt x="0" y="0"/>
                    </a:moveTo>
                    <a:cubicBezTo>
                      <a:pt x="14" y="8"/>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 name="Google Shape;102;p2"/>
              <p:cNvSpPr/>
              <p:nvPr/>
            </p:nvSpPr>
            <p:spPr>
              <a:xfrm>
                <a:off x="2437920" y="2659680"/>
                <a:ext cx="15480" cy="7920"/>
              </a:xfrm>
              <a:custGeom>
                <a:avLst/>
                <a:gdLst/>
                <a:ahLst/>
                <a:cxnLst/>
                <a:rect l="l" t="t" r="r" b="b"/>
                <a:pathLst>
                  <a:path w="43" h="22" fill="none" extrusionOk="0">
                    <a:moveTo>
                      <a:pt x="0" y="0"/>
                    </a:moveTo>
                    <a:cubicBezTo>
                      <a:pt x="15" y="7"/>
                      <a:pt x="29" y="14"/>
                      <a:pt x="43"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 name="Google Shape;103;p2"/>
              <p:cNvSpPr/>
              <p:nvPr/>
            </p:nvSpPr>
            <p:spPr>
              <a:xfrm>
                <a:off x="2469240" y="2675160"/>
                <a:ext cx="15480" cy="7200"/>
              </a:xfrm>
              <a:custGeom>
                <a:avLst/>
                <a:gdLst/>
                <a:ahLst/>
                <a:cxnLst/>
                <a:rect l="l" t="t" r="r" b="b"/>
                <a:pathLst>
                  <a:path w="43" h="20" fill="none" extrusionOk="0">
                    <a:moveTo>
                      <a:pt x="0" y="0"/>
                    </a:moveTo>
                    <a:cubicBezTo>
                      <a:pt x="14" y="6"/>
                      <a:pt x="29" y="13"/>
                      <a:pt x="43"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 name="Google Shape;104;p2"/>
              <p:cNvSpPr/>
              <p:nvPr/>
            </p:nvSpPr>
            <p:spPr>
              <a:xfrm>
                <a:off x="2500560" y="2689560"/>
                <a:ext cx="15840" cy="7200"/>
              </a:xfrm>
              <a:custGeom>
                <a:avLst/>
                <a:gdLst/>
                <a:ahLst/>
                <a:cxnLst/>
                <a:rect l="l" t="t" r="r" b="b"/>
                <a:pathLst>
                  <a:path w="44" h="20" fill="none" extrusionOk="0">
                    <a:moveTo>
                      <a:pt x="0" y="0"/>
                    </a:moveTo>
                    <a:cubicBezTo>
                      <a:pt x="14" y="7"/>
                      <a:pt x="29" y="14"/>
                      <a:pt x="44"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5" name="Google Shape;105;p2"/>
              <p:cNvSpPr/>
              <p:nvPr/>
            </p:nvSpPr>
            <p:spPr>
              <a:xfrm>
                <a:off x="2532240" y="2703960"/>
                <a:ext cx="15840" cy="6840"/>
              </a:xfrm>
              <a:custGeom>
                <a:avLst/>
                <a:gdLst/>
                <a:ahLst/>
                <a:cxnLst/>
                <a:rect l="l" t="t" r="r" b="b"/>
                <a:pathLst>
                  <a:path w="44" h="19" fill="none" extrusionOk="0">
                    <a:moveTo>
                      <a:pt x="0" y="0"/>
                    </a:moveTo>
                    <a:cubicBezTo>
                      <a:pt x="14" y="6"/>
                      <a:pt x="29" y="13"/>
                      <a:pt x="44" y="1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06" name="Google Shape;106;p2"/>
            <p:cNvGrpSpPr/>
            <p:nvPr/>
          </p:nvGrpSpPr>
          <p:grpSpPr>
            <a:xfrm>
              <a:off x="1406483" y="4914719"/>
              <a:ext cx="268720" cy="261475"/>
              <a:chOff x="2853720" y="3420720"/>
              <a:chExt cx="92880" cy="90360"/>
            </a:xfrm>
          </p:grpSpPr>
          <p:sp>
            <p:nvSpPr>
              <p:cNvPr id="107" name="Google Shape;107;p2"/>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 name="Google Shape;108;p2"/>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 name="Google Shape;109;p2"/>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10" name="Google Shape;110;p2"/>
            <p:cNvGrpSpPr/>
            <p:nvPr/>
          </p:nvGrpSpPr>
          <p:grpSpPr>
            <a:xfrm>
              <a:off x="8665538" y="1950302"/>
              <a:ext cx="122316" cy="100540"/>
              <a:chOff x="3292560" y="2517480"/>
              <a:chExt cx="95040" cy="78120"/>
            </a:xfrm>
          </p:grpSpPr>
          <p:sp>
            <p:nvSpPr>
              <p:cNvPr id="111" name="Google Shape;111;p2"/>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 name="Google Shape;112;p2"/>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13" name="Google Shape;113;p2"/>
            <p:cNvSpPr/>
            <p:nvPr/>
          </p:nvSpPr>
          <p:spPr>
            <a:xfrm>
              <a:off x="5913021" y="133801"/>
              <a:ext cx="212525" cy="229969"/>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 name="Google Shape;114;p2"/>
            <p:cNvSpPr/>
            <p:nvPr/>
          </p:nvSpPr>
          <p:spPr>
            <a:xfrm>
              <a:off x="7336537" y="4841554"/>
              <a:ext cx="137147" cy="151047"/>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15" name="Google Shape;115;p2"/>
          <p:cNvSpPr txBox="1">
            <a:spLocks noGrp="1"/>
          </p:cNvSpPr>
          <p:nvPr>
            <p:ph type="ctrTitle"/>
          </p:nvPr>
        </p:nvSpPr>
        <p:spPr>
          <a:xfrm>
            <a:off x="2190967" y="1992033"/>
            <a:ext cx="7815600" cy="223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933" b="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6" name="Google Shape;116;p2"/>
          <p:cNvSpPr txBox="1">
            <a:spLocks noGrp="1"/>
          </p:cNvSpPr>
          <p:nvPr>
            <p:ph type="subTitle" idx="1"/>
          </p:nvPr>
        </p:nvSpPr>
        <p:spPr>
          <a:xfrm>
            <a:off x="3079623" y="4486700"/>
            <a:ext cx="6038400" cy="634400"/>
          </a:xfrm>
          <a:prstGeom prst="rect">
            <a:avLst/>
          </a:prstGeom>
          <a:solidFill>
            <a:schemeClr val="accent2"/>
          </a:solidFill>
          <a:effectLst>
            <a:outerShdw dist="76200" dir="2460000" algn="bl" rotWithShape="0">
              <a:schemeClr val="accent3"/>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7" name="Google Shape;117;p2"/>
          <p:cNvGrpSpPr/>
          <p:nvPr/>
        </p:nvGrpSpPr>
        <p:grpSpPr>
          <a:xfrm>
            <a:off x="1165459" y="-118534"/>
            <a:ext cx="10807552" cy="6892271"/>
            <a:chOff x="874094" y="-88901"/>
            <a:chExt cx="8105664" cy="5169203"/>
          </a:xfrm>
        </p:grpSpPr>
        <p:grpSp>
          <p:nvGrpSpPr>
            <p:cNvPr id="118" name="Google Shape;118;p2"/>
            <p:cNvGrpSpPr/>
            <p:nvPr/>
          </p:nvGrpSpPr>
          <p:grpSpPr>
            <a:xfrm>
              <a:off x="7441920" y="3728837"/>
              <a:ext cx="1537838" cy="1351464"/>
              <a:chOff x="7441920" y="3728837"/>
              <a:chExt cx="1537838" cy="1351464"/>
            </a:xfrm>
          </p:grpSpPr>
          <p:grpSp>
            <p:nvGrpSpPr>
              <p:cNvPr id="119" name="Google Shape;119;p2"/>
              <p:cNvGrpSpPr/>
              <p:nvPr/>
            </p:nvGrpSpPr>
            <p:grpSpPr>
              <a:xfrm>
                <a:off x="8509952" y="3728837"/>
                <a:ext cx="469806" cy="1046177"/>
                <a:chOff x="1946160" y="4555800"/>
                <a:chExt cx="365040" cy="812880"/>
              </a:xfrm>
            </p:grpSpPr>
            <p:sp>
              <p:nvSpPr>
                <p:cNvPr id="120" name="Google Shape;120;p2"/>
                <p:cNvSpPr/>
                <p:nvPr/>
              </p:nvSpPr>
              <p:spPr>
                <a:xfrm>
                  <a:off x="2023560" y="4584600"/>
                  <a:ext cx="287640" cy="653760"/>
                </a:xfrm>
                <a:custGeom>
                  <a:avLst/>
                  <a:gdLst/>
                  <a:ahLst/>
                  <a:cxnLst/>
                  <a:rect l="l" t="t" r="r" b="b"/>
                  <a:pathLst>
                    <a:path w="799" h="1816" extrusionOk="0">
                      <a:moveTo>
                        <a:pt x="655" y="0"/>
                      </a:moveTo>
                      <a:lnTo>
                        <a:pt x="799" y="62"/>
                      </a:lnTo>
                      <a:lnTo>
                        <a:pt x="132" y="1816"/>
                      </a:lnTo>
                      <a:lnTo>
                        <a:pt x="0" y="1738"/>
                      </a:lnTo>
                      <a:lnTo>
                        <a:pt x="65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1" name="Google Shape;121;p2"/>
                <p:cNvSpPr/>
                <p:nvPr/>
              </p:nvSpPr>
              <p:spPr>
                <a:xfrm>
                  <a:off x="1946160" y="5306400"/>
                  <a:ext cx="42840" cy="62280"/>
                </a:xfrm>
                <a:custGeom>
                  <a:avLst/>
                  <a:gdLst/>
                  <a:ahLst/>
                  <a:cxnLst/>
                  <a:rect l="l" t="t" r="r" b="b"/>
                  <a:pathLst>
                    <a:path w="119" h="173" extrusionOk="0">
                      <a:moveTo>
                        <a:pt x="119" y="48"/>
                      </a:moveTo>
                      <a:cubicBezTo>
                        <a:pt x="82" y="89"/>
                        <a:pt x="45" y="132"/>
                        <a:pt x="7" y="173"/>
                      </a:cubicBezTo>
                      <a:cubicBezTo>
                        <a:pt x="5" y="112"/>
                        <a:pt x="2" y="59"/>
                        <a:pt x="0" y="0"/>
                      </a:cubicBezTo>
                      <a:lnTo>
                        <a:pt x="119" y="48"/>
                      </a:lnTo>
                      <a:close/>
                    </a:path>
                  </a:pathLst>
                </a:custGeom>
                <a:solidFill>
                  <a:schemeClr val="accent4"/>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22" name="Google Shape;122;p2"/>
                <p:cNvGrpSpPr/>
                <p:nvPr/>
              </p:nvGrpSpPr>
              <p:grpSpPr>
                <a:xfrm>
                  <a:off x="1950840" y="4555800"/>
                  <a:ext cx="334800" cy="761760"/>
                  <a:chOff x="1950840" y="4555800"/>
                  <a:chExt cx="334800" cy="761760"/>
                </a:xfrm>
              </p:grpSpPr>
              <p:sp>
                <p:nvSpPr>
                  <p:cNvPr id="123" name="Google Shape;123;p2"/>
                  <p:cNvSpPr/>
                  <p:nvPr/>
                </p:nvSpPr>
                <p:spPr>
                  <a:xfrm>
                    <a:off x="1952280" y="4555800"/>
                    <a:ext cx="333360" cy="682560"/>
                  </a:xfrm>
                  <a:custGeom>
                    <a:avLst/>
                    <a:gdLst/>
                    <a:ahLst/>
                    <a:cxnLst/>
                    <a:rect l="l" t="t" r="r" b="b"/>
                    <a:pathLst>
                      <a:path w="926" h="1896" extrusionOk="0">
                        <a:moveTo>
                          <a:pt x="668" y="0"/>
                        </a:moveTo>
                        <a:cubicBezTo>
                          <a:pt x="452" y="609"/>
                          <a:pt x="166" y="1141"/>
                          <a:pt x="0" y="1814"/>
                        </a:cubicBezTo>
                        <a:cubicBezTo>
                          <a:pt x="114" y="1857"/>
                          <a:pt x="239" y="1896"/>
                          <a:pt x="239" y="1896"/>
                        </a:cubicBezTo>
                        <a:cubicBezTo>
                          <a:pt x="444" y="1311"/>
                          <a:pt x="698" y="689"/>
                          <a:pt x="926" y="112"/>
                        </a:cubicBezTo>
                        <a:lnTo>
                          <a:pt x="668" y="0"/>
                        </a:ln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4" name="Google Shape;124;p2"/>
                  <p:cNvSpPr/>
                  <p:nvPr/>
                </p:nvSpPr>
                <p:spPr>
                  <a:xfrm>
                    <a:off x="1998360" y="4586040"/>
                    <a:ext cx="243000" cy="634680"/>
                  </a:xfrm>
                  <a:custGeom>
                    <a:avLst/>
                    <a:gdLst/>
                    <a:ahLst/>
                    <a:cxnLst/>
                    <a:rect l="l" t="t" r="r" b="b"/>
                    <a:pathLst>
                      <a:path w="675" h="1763" fill="none" extrusionOk="0">
                        <a:moveTo>
                          <a:pt x="0" y="1763"/>
                        </a:moveTo>
                        <a:cubicBezTo>
                          <a:pt x="225" y="1175"/>
                          <a:pt x="451" y="588"/>
                          <a:pt x="675"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5" name="Google Shape;125;p2"/>
                  <p:cNvSpPr/>
                  <p:nvPr/>
                </p:nvSpPr>
                <p:spPr>
                  <a:xfrm>
                    <a:off x="1950840" y="5210280"/>
                    <a:ext cx="86040" cy="107280"/>
                  </a:xfrm>
                  <a:custGeom>
                    <a:avLst/>
                    <a:gdLst/>
                    <a:ahLst/>
                    <a:cxnLst/>
                    <a:rect l="l" t="t" r="r" b="b"/>
                    <a:pathLst>
                      <a:path w="239" h="298" fill="none" extrusionOk="0">
                        <a:moveTo>
                          <a:pt x="239" y="85"/>
                        </a:moveTo>
                        <a:cubicBezTo>
                          <a:pt x="189" y="158"/>
                          <a:pt x="147" y="226"/>
                          <a:pt x="99" y="298"/>
                        </a:cubicBezTo>
                        <a:lnTo>
                          <a:pt x="2" y="265"/>
                        </a:lnTo>
                        <a:cubicBezTo>
                          <a:pt x="-4" y="173"/>
                          <a:pt x="4" y="91"/>
                          <a:pt x="4"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26" name="Google Shape;126;p2"/>
              <p:cNvGrpSpPr/>
              <p:nvPr/>
            </p:nvGrpSpPr>
            <p:grpSpPr>
              <a:xfrm>
                <a:off x="8315934" y="3805460"/>
                <a:ext cx="268726" cy="711196"/>
                <a:chOff x="1684460" y="4511710"/>
                <a:chExt cx="208800" cy="552600"/>
              </a:xfrm>
            </p:grpSpPr>
            <p:sp>
              <p:nvSpPr>
                <p:cNvPr id="127" name="Google Shape;127;p2"/>
                <p:cNvSpPr/>
                <p:nvPr/>
              </p:nvSpPr>
              <p:spPr>
                <a:xfrm>
                  <a:off x="1684460" y="4511710"/>
                  <a:ext cx="137520" cy="77760"/>
                </a:xfrm>
                <a:custGeom>
                  <a:avLst/>
                  <a:gdLst/>
                  <a:ahLst/>
                  <a:cxnLst/>
                  <a:rect l="l" t="t" r="r" b="b"/>
                  <a:pathLst>
                    <a:path w="382" h="216" extrusionOk="0">
                      <a:moveTo>
                        <a:pt x="15" y="216"/>
                      </a:moveTo>
                      <a:cubicBezTo>
                        <a:pt x="10" y="194"/>
                        <a:pt x="6" y="172"/>
                        <a:pt x="2" y="149"/>
                      </a:cubicBezTo>
                      <a:cubicBezTo>
                        <a:pt x="-7" y="103"/>
                        <a:pt x="25" y="58"/>
                        <a:pt x="72" y="48"/>
                      </a:cubicBezTo>
                      <a:cubicBezTo>
                        <a:pt x="133" y="37"/>
                        <a:pt x="195" y="20"/>
                        <a:pt x="256" y="3"/>
                      </a:cubicBezTo>
                      <a:cubicBezTo>
                        <a:pt x="299" y="-10"/>
                        <a:pt x="344" y="13"/>
                        <a:pt x="361" y="54"/>
                      </a:cubicBezTo>
                      <a:lnTo>
                        <a:pt x="382" y="127"/>
                      </a:lnTo>
                      <a:lnTo>
                        <a:pt x="15" y="216"/>
                      </a:lnTo>
                      <a:close/>
                    </a:path>
                  </a:pathLst>
                </a:custGeom>
                <a:solidFill>
                  <a:schemeClr val="accent3"/>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28" name="Google Shape;128;p2"/>
                <p:cNvGrpSpPr/>
                <p:nvPr/>
              </p:nvGrpSpPr>
              <p:grpSpPr>
                <a:xfrm>
                  <a:off x="1689860" y="4558150"/>
                  <a:ext cx="203400" cy="506160"/>
                  <a:chOff x="1689860" y="4558150"/>
                  <a:chExt cx="203400" cy="506160"/>
                </a:xfrm>
              </p:grpSpPr>
              <p:sp>
                <p:nvSpPr>
                  <p:cNvPr id="129" name="Google Shape;129;p2"/>
                  <p:cNvSpPr/>
                  <p:nvPr/>
                </p:nvSpPr>
                <p:spPr>
                  <a:xfrm>
                    <a:off x="1689860" y="4558150"/>
                    <a:ext cx="203400" cy="403560"/>
                  </a:xfrm>
                  <a:custGeom>
                    <a:avLst/>
                    <a:gdLst/>
                    <a:ahLst/>
                    <a:cxnLst/>
                    <a:rect l="l" t="t" r="r" b="b"/>
                    <a:pathLst>
                      <a:path w="565" h="1121" extrusionOk="0">
                        <a:moveTo>
                          <a:pt x="236" y="1121"/>
                        </a:moveTo>
                        <a:cubicBezTo>
                          <a:pt x="159" y="794"/>
                          <a:pt x="36" y="422"/>
                          <a:pt x="0" y="87"/>
                        </a:cubicBezTo>
                        <a:cubicBezTo>
                          <a:pt x="86" y="65"/>
                          <a:pt x="344" y="-6"/>
                          <a:pt x="365" y="0"/>
                        </a:cubicBezTo>
                        <a:cubicBezTo>
                          <a:pt x="365" y="0"/>
                          <a:pt x="382" y="61"/>
                          <a:pt x="391" y="106"/>
                        </a:cubicBezTo>
                        <a:cubicBezTo>
                          <a:pt x="451" y="420"/>
                          <a:pt x="524" y="741"/>
                          <a:pt x="565" y="1059"/>
                        </a:cubicBezTo>
                        <a:cubicBezTo>
                          <a:pt x="567" y="1059"/>
                          <a:pt x="367" y="1121"/>
                          <a:pt x="236" y="112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0" name="Google Shape;130;p2"/>
                  <p:cNvSpPr/>
                  <p:nvPr/>
                </p:nvSpPr>
                <p:spPr>
                  <a:xfrm>
                    <a:off x="1694900" y="4586950"/>
                    <a:ext cx="128880" cy="22320"/>
                  </a:xfrm>
                  <a:custGeom>
                    <a:avLst/>
                    <a:gdLst/>
                    <a:ahLst/>
                    <a:cxnLst/>
                    <a:rect l="l" t="t" r="r" b="b"/>
                    <a:pathLst>
                      <a:path w="358" h="62" fill="none" extrusionOk="0">
                        <a:moveTo>
                          <a:pt x="0" y="62"/>
                        </a:moveTo>
                        <a:cubicBezTo>
                          <a:pt x="115" y="24"/>
                          <a:pt x="237" y="4"/>
                          <a:pt x="3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1" name="Google Shape;131;p2"/>
                  <p:cNvSpPr/>
                  <p:nvPr/>
                </p:nvSpPr>
                <p:spPr>
                  <a:xfrm>
                    <a:off x="1740620" y="4594870"/>
                    <a:ext cx="76680" cy="360720"/>
                  </a:xfrm>
                  <a:custGeom>
                    <a:avLst/>
                    <a:gdLst/>
                    <a:ahLst/>
                    <a:cxnLst/>
                    <a:rect l="l" t="t" r="r" b="b"/>
                    <a:pathLst>
                      <a:path w="213" h="1002" fill="none" extrusionOk="0">
                        <a:moveTo>
                          <a:pt x="0" y="0"/>
                        </a:moveTo>
                        <a:cubicBezTo>
                          <a:pt x="71" y="335"/>
                          <a:pt x="142" y="669"/>
                          <a:pt x="213" y="100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2" name="Google Shape;132;p2"/>
                  <p:cNvSpPr/>
                  <p:nvPr/>
                </p:nvSpPr>
                <p:spPr>
                  <a:xfrm>
                    <a:off x="1769420" y="4598470"/>
                    <a:ext cx="76680" cy="354240"/>
                  </a:xfrm>
                  <a:custGeom>
                    <a:avLst/>
                    <a:gdLst/>
                    <a:ahLst/>
                    <a:cxnLst/>
                    <a:rect l="l" t="t" r="r" b="b"/>
                    <a:pathLst>
                      <a:path w="213" h="984" fill="none" extrusionOk="0">
                        <a:moveTo>
                          <a:pt x="0" y="0"/>
                        </a:moveTo>
                        <a:cubicBezTo>
                          <a:pt x="71" y="329"/>
                          <a:pt x="142" y="656"/>
                          <a:pt x="213" y="984"/>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3" name="Google Shape;133;p2"/>
                  <p:cNvSpPr/>
                  <p:nvPr/>
                </p:nvSpPr>
                <p:spPr>
                  <a:xfrm>
                    <a:off x="1776260" y="4931830"/>
                    <a:ext cx="111600" cy="115200"/>
                  </a:xfrm>
                  <a:custGeom>
                    <a:avLst/>
                    <a:gdLst/>
                    <a:ahLst/>
                    <a:cxnLst/>
                    <a:rect l="l" t="t" r="r" b="b"/>
                    <a:pathLst>
                      <a:path w="310" h="320" fill="none" extrusionOk="0">
                        <a:moveTo>
                          <a:pt x="0" y="86"/>
                        </a:moveTo>
                        <a:cubicBezTo>
                          <a:pt x="78" y="159"/>
                          <a:pt x="151" y="238"/>
                          <a:pt x="218" y="320"/>
                        </a:cubicBezTo>
                        <a:cubicBezTo>
                          <a:pt x="271" y="221"/>
                          <a:pt x="302" y="113"/>
                          <a:pt x="310"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4" name="Google Shape;134;p2"/>
                  <p:cNvSpPr/>
                  <p:nvPr/>
                </p:nvSpPr>
                <p:spPr>
                  <a:xfrm>
                    <a:off x="1853300" y="5053150"/>
                    <a:ext cx="6120" cy="11160"/>
                  </a:xfrm>
                  <a:custGeom>
                    <a:avLst/>
                    <a:gdLst/>
                    <a:ahLst/>
                    <a:cxnLst/>
                    <a:rect l="l" t="t" r="r" b="b"/>
                    <a:pathLst>
                      <a:path w="17" h="31" fill="none" extrusionOk="0">
                        <a:moveTo>
                          <a:pt x="17" y="31"/>
                        </a:moveTo>
                        <a:cubicBezTo>
                          <a:pt x="12" y="2"/>
                          <a:pt x="6" y="30"/>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35" name="Google Shape;135;p2"/>
              <p:cNvGrpSpPr/>
              <p:nvPr/>
            </p:nvGrpSpPr>
            <p:grpSpPr>
              <a:xfrm rot="-937740">
                <a:off x="7540098" y="4159981"/>
                <a:ext cx="760751" cy="833248"/>
                <a:chOff x="3620583" y="4245335"/>
                <a:chExt cx="760771" cy="833271"/>
              </a:xfrm>
            </p:grpSpPr>
            <p:sp>
              <p:nvSpPr>
                <p:cNvPr id="136" name="Google Shape;136;p2"/>
                <p:cNvSpPr/>
                <p:nvPr/>
              </p:nvSpPr>
              <p:spPr>
                <a:xfrm>
                  <a:off x="3659617" y="4321979"/>
                  <a:ext cx="657009" cy="756626"/>
                </a:xfrm>
                <a:custGeom>
                  <a:avLst/>
                  <a:gdLst/>
                  <a:ahLst/>
                  <a:cxnLst/>
                  <a:rect l="l" t="t" r="r" b="b"/>
                  <a:pathLst>
                    <a:path w="1418" h="1633" extrusionOk="0">
                      <a:moveTo>
                        <a:pt x="1418" y="1479"/>
                      </a:moveTo>
                      <a:cubicBezTo>
                        <a:pt x="1379" y="979"/>
                        <a:pt x="1317" y="500"/>
                        <a:pt x="1278" y="0"/>
                      </a:cubicBezTo>
                      <a:cubicBezTo>
                        <a:pt x="1084" y="5"/>
                        <a:pt x="888" y="11"/>
                        <a:pt x="693" y="17"/>
                      </a:cubicBezTo>
                      <a:cubicBezTo>
                        <a:pt x="647" y="18"/>
                        <a:pt x="602" y="18"/>
                        <a:pt x="555" y="20"/>
                      </a:cubicBezTo>
                      <a:cubicBezTo>
                        <a:pt x="353" y="26"/>
                        <a:pt x="200" y="119"/>
                        <a:pt x="0" y="125"/>
                      </a:cubicBezTo>
                      <a:cubicBezTo>
                        <a:pt x="68" y="628"/>
                        <a:pt x="133" y="1130"/>
                        <a:pt x="200" y="1633"/>
                      </a:cubicBezTo>
                      <a:cubicBezTo>
                        <a:pt x="613" y="1603"/>
                        <a:pt x="1011" y="1552"/>
                        <a:pt x="1418" y="147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37" name="Google Shape;137;p2"/>
                <p:cNvGrpSpPr/>
                <p:nvPr/>
              </p:nvGrpSpPr>
              <p:grpSpPr>
                <a:xfrm>
                  <a:off x="3620583" y="4245335"/>
                  <a:ext cx="760771" cy="833049"/>
                  <a:chOff x="2873520" y="4710240"/>
                  <a:chExt cx="591120" cy="647280"/>
                </a:xfrm>
              </p:grpSpPr>
              <p:sp>
                <p:nvSpPr>
                  <p:cNvPr id="138" name="Google Shape;138;p2"/>
                  <p:cNvSpPr/>
                  <p:nvPr/>
                </p:nvSpPr>
                <p:spPr>
                  <a:xfrm>
                    <a:off x="2873520" y="4836960"/>
                    <a:ext cx="71280" cy="33120"/>
                  </a:xfrm>
                  <a:custGeom>
                    <a:avLst/>
                    <a:gdLst/>
                    <a:ahLst/>
                    <a:cxnLst/>
                    <a:rect l="l" t="t" r="r" b="b"/>
                    <a:pathLst>
                      <a:path w="198" h="92" fill="none" extrusionOk="0">
                        <a:moveTo>
                          <a:pt x="49" y="5"/>
                        </a:moveTo>
                        <a:cubicBezTo>
                          <a:pt x="34" y="-8"/>
                          <a:pt x="8" y="5"/>
                          <a:pt x="2" y="26"/>
                        </a:cubicBezTo>
                        <a:cubicBezTo>
                          <a:pt x="-4" y="44"/>
                          <a:pt x="10" y="65"/>
                          <a:pt x="26" y="76"/>
                        </a:cubicBezTo>
                        <a:cubicBezTo>
                          <a:pt x="43" y="87"/>
                          <a:pt x="64" y="89"/>
                          <a:pt x="84" y="91"/>
                        </a:cubicBezTo>
                        <a:cubicBezTo>
                          <a:pt x="129" y="95"/>
                          <a:pt x="181" y="86"/>
                          <a:pt x="198" y="44"/>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9" name="Google Shape;139;p2"/>
                  <p:cNvSpPr/>
                  <p:nvPr/>
                </p:nvSpPr>
                <p:spPr>
                  <a:xfrm>
                    <a:off x="2874240" y="4890600"/>
                    <a:ext cx="78120" cy="36360"/>
                  </a:xfrm>
                  <a:custGeom>
                    <a:avLst/>
                    <a:gdLst/>
                    <a:ahLst/>
                    <a:cxnLst/>
                    <a:rect l="l" t="t" r="r" b="b"/>
                    <a:pathLst>
                      <a:path w="217" h="101" fill="none" extrusionOk="0">
                        <a:moveTo>
                          <a:pt x="19" y="0"/>
                        </a:moveTo>
                        <a:cubicBezTo>
                          <a:pt x="0" y="9"/>
                          <a:pt x="-4" y="34"/>
                          <a:pt x="4" y="51"/>
                        </a:cubicBezTo>
                        <a:cubicBezTo>
                          <a:pt x="11" y="69"/>
                          <a:pt x="30" y="80"/>
                          <a:pt x="47" y="88"/>
                        </a:cubicBezTo>
                        <a:cubicBezTo>
                          <a:pt x="105" y="114"/>
                          <a:pt x="187" y="103"/>
                          <a:pt x="217" y="4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0" name="Google Shape;140;p2"/>
                  <p:cNvSpPr/>
                  <p:nvPr/>
                </p:nvSpPr>
                <p:spPr>
                  <a:xfrm>
                    <a:off x="2873880" y="4957200"/>
                    <a:ext cx="87120" cy="31680"/>
                  </a:xfrm>
                  <a:custGeom>
                    <a:avLst/>
                    <a:gdLst/>
                    <a:ahLst/>
                    <a:cxnLst/>
                    <a:rect l="l" t="t" r="r" b="b"/>
                    <a:pathLst>
                      <a:path w="242" h="88" fill="none" extrusionOk="0">
                        <a:moveTo>
                          <a:pt x="14" y="0"/>
                        </a:moveTo>
                        <a:cubicBezTo>
                          <a:pt x="-3" y="9"/>
                          <a:pt x="-3" y="36"/>
                          <a:pt x="9" y="50"/>
                        </a:cubicBezTo>
                        <a:cubicBezTo>
                          <a:pt x="20" y="65"/>
                          <a:pt x="40" y="73"/>
                          <a:pt x="59" y="78"/>
                        </a:cubicBezTo>
                        <a:cubicBezTo>
                          <a:pt x="93" y="88"/>
                          <a:pt x="128" y="92"/>
                          <a:pt x="162" y="82"/>
                        </a:cubicBezTo>
                        <a:cubicBezTo>
                          <a:pt x="195" y="75"/>
                          <a:pt x="227" y="52"/>
                          <a:pt x="242" y="2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1" name="Google Shape;141;p2"/>
                  <p:cNvSpPr/>
                  <p:nvPr/>
                </p:nvSpPr>
                <p:spPr>
                  <a:xfrm>
                    <a:off x="2886840" y="5020560"/>
                    <a:ext cx="78840" cy="26640"/>
                  </a:xfrm>
                  <a:custGeom>
                    <a:avLst/>
                    <a:gdLst/>
                    <a:ahLst/>
                    <a:cxnLst/>
                    <a:rect l="l" t="t" r="r" b="b"/>
                    <a:pathLst>
                      <a:path w="219" h="74" fill="none" extrusionOk="0">
                        <a:moveTo>
                          <a:pt x="1" y="0"/>
                        </a:moveTo>
                        <a:cubicBezTo>
                          <a:pt x="-3" y="20"/>
                          <a:pt x="8" y="39"/>
                          <a:pt x="25" y="52"/>
                        </a:cubicBezTo>
                        <a:cubicBezTo>
                          <a:pt x="42" y="63"/>
                          <a:pt x="62" y="69"/>
                          <a:pt x="81" y="71"/>
                        </a:cubicBezTo>
                        <a:cubicBezTo>
                          <a:pt x="107" y="74"/>
                          <a:pt x="132" y="77"/>
                          <a:pt x="159" y="71"/>
                        </a:cubicBezTo>
                        <a:cubicBezTo>
                          <a:pt x="185" y="66"/>
                          <a:pt x="208" y="48"/>
                          <a:pt x="219" y="24"/>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2" name="Google Shape;142;p2"/>
                  <p:cNvSpPr/>
                  <p:nvPr/>
                </p:nvSpPr>
                <p:spPr>
                  <a:xfrm>
                    <a:off x="2892600" y="5082480"/>
                    <a:ext cx="73800" cy="24120"/>
                  </a:xfrm>
                  <a:custGeom>
                    <a:avLst/>
                    <a:gdLst/>
                    <a:ahLst/>
                    <a:cxnLst/>
                    <a:rect l="l" t="t" r="r" b="b"/>
                    <a:pathLst>
                      <a:path w="205" h="67" fill="none" extrusionOk="0">
                        <a:moveTo>
                          <a:pt x="0" y="0"/>
                        </a:moveTo>
                        <a:cubicBezTo>
                          <a:pt x="11" y="39"/>
                          <a:pt x="52" y="65"/>
                          <a:pt x="93" y="67"/>
                        </a:cubicBezTo>
                        <a:cubicBezTo>
                          <a:pt x="134" y="69"/>
                          <a:pt x="175" y="50"/>
                          <a:pt x="205" y="2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3" name="Google Shape;143;p2"/>
                  <p:cNvSpPr/>
                  <p:nvPr/>
                </p:nvSpPr>
                <p:spPr>
                  <a:xfrm>
                    <a:off x="2900880" y="5154120"/>
                    <a:ext cx="81000" cy="30240"/>
                  </a:xfrm>
                  <a:custGeom>
                    <a:avLst/>
                    <a:gdLst/>
                    <a:ahLst/>
                    <a:cxnLst/>
                    <a:rect l="l" t="t" r="r" b="b"/>
                    <a:pathLst>
                      <a:path w="225" h="84" fill="none" extrusionOk="0">
                        <a:moveTo>
                          <a:pt x="1" y="0"/>
                        </a:moveTo>
                        <a:cubicBezTo>
                          <a:pt x="-5" y="28"/>
                          <a:pt x="14" y="56"/>
                          <a:pt x="38" y="71"/>
                        </a:cubicBezTo>
                        <a:cubicBezTo>
                          <a:pt x="62" y="85"/>
                          <a:pt x="92" y="86"/>
                          <a:pt x="120" y="83"/>
                        </a:cubicBezTo>
                        <a:cubicBezTo>
                          <a:pt x="158" y="77"/>
                          <a:pt x="193" y="62"/>
                          <a:pt x="225" y="4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4" name="Google Shape;144;p2"/>
                  <p:cNvSpPr/>
                  <p:nvPr/>
                </p:nvSpPr>
                <p:spPr>
                  <a:xfrm>
                    <a:off x="2912760" y="5220720"/>
                    <a:ext cx="67680" cy="31320"/>
                  </a:xfrm>
                  <a:custGeom>
                    <a:avLst/>
                    <a:gdLst/>
                    <a:ahLst/>
                    <a:cxnLst/>
                    <a:rect l="l" t="t" r="r" b="b"/>
                    <a:pathLst>
                      <a:path w="188" h="87" fill="none" extrusionOk="0">
                        <a:moveTo>
                          <a:pt x="0" y="0"/>
                        </a:moveTo>
                        <a:cubicBezTo>
                          <a:pt x="3" y="40"/>
                          <a:pt x="37" y="70"/>
                          <a:pt x="74" y="81"/>
                        </a:cubicBezTo>
                        <a:cubicBezTo>
                          <a:pt x="112" y="92"/>
                          <a:pt x="151" y="86"/>
                          <a:pt x="188" y="7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5" name="Google Shape;145;p2"/>
                  <p:cNvSpPr/>
                  <p:nvPr/>
                </p:nvSpPr>
                <p:spPr>
                  <a:xfrm>
                    <a:off x="2926080" y="5286600"/>
                    <a:ext cx="78120" cy="21960"/>
                  </a:xfrm>
                  <a:custGeom>
                    <a:avLst/>
                    <a:gdLst/>
                    <a:ahLst/>
                    <a:cxnLst/>
                    <a:rect l="l" t="t" r="r" b="b"/>
                    <a:pathLst>
                      <a:path w="217" h="61" fill="none" extrusionOk="0">
                        <a:moveTo>
                          <a:pt x="0" y="0"/>
                        </a:moveTo>
                        <a:cubicBezTo>
                          <a:pt x="4" y="36"/>
                          <a:pt x="43" y="57"/>
                          <a:pt x="78" y="60"/>
                        </a:cubicBezTo>
                        <a:cubicBezTo>
                          <a:pt x="127" y="66"/>
                          <a:pt x="177" y="51"/>
                          <a:pt x="217" y="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6" name="Google Shape;146;p2"/>
                  <p:cNvSpPr/>
                  <p:nvPr/>
                </p:nvSpPr>
                <p:spPr>
                  <a:xfrm>
                    <a:off x="2913120" y="4744800"/>
                    <a:ext cx="414360" cy="33480"/>
                  </a:xfrm>
                  <a:custGeom>
                    <a:avLst/>
                    <a:gdLst/>
                    <a:ahLst/>
                    <a:cxnLst/>
                    <a:rect l="l" t="t" r="r" b="b"/>
                    <a:pathLst>
                      <a:path w="1151" h="93" fill="none" extrusionOk="0">
                        <a:moveTo>
                          <a:pt x="0" y="93"/>
                        </a:moveTo>
                        <a:cubicBezTo>
                          <a:pt x="380" y="20"/>
                          <a:pt x="766" y="-12"/>
                          <a:pt x="1151" y="3"/>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7" name="Google Shape;147;p2"/>
                  <p:cNvSpPr/>
                  <p:nvPr/>
                </p:nvSpPr>
                <p:spPr>
                  <a:xfrm>
                    <a:off x="2911320" y="4724640"/>
                    <a:ext cx="108360" cy="18000"/>
                  </a:xfrm>
                  <a:custGeom>
                    <a:avLst/>
                    <a:gdLst/>
                    <a:ahLst/>
                    <a:cxnLst/>
                    <a:rect l="l" t="t" r="r" b="b"/>
                    <a:pathLst>
                      <a:path w="301" h="50" fill="none" extrusionOk="0">
                        <a:moveTo>
                          <a:pt x="0" y="50"/>
                        </a:moveTo>
                        <a:cubicBezTo>
                          <a:pt x="101" y="39"/>
                          <a:pt x="202" y="22"/>
                          <a:pt x="301"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8" name="Google Shape;148;p2"/>
                  <p:cNvSpPr/>
                  <p:nvPr/>
                </p:nvSpPr>
                <p:spPr>
                  <a:xfrm>
                    <a:off x="3137760" y="4710240"/>
                    <a:ext cx="260640" cy="8280"/>
                  </a:xfrm>
                  <a:custGeom>
                    <a:avLst/>
                    <a:gdLst/>
                    <a:ahLst/>
                    <a:cxnLst/>
                    <a:rect l="l" t="t" r="r" b="b"/>
                    <a:pathLst>
                      <a:path w="724" h="23" fill="none" extrusionOk="0">
                        <a:moveTo>
                          <a:pt x="0" y="0"/>
                        </a:moveTo>
                        <a:cubicBezTo>
                          <a:pt x="180" y="13"/>
                          <a:pt x="544" y="30"/>
                          <a:pt x="724" y="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9" name="Google Shape;149;p2"/>
                  <p:cNvSpPr/>
                  <p:nvPr/>
                </p:nvSpPr>
                <p:spPr>
                  <a:xfrm>
                    <a:off x="3363840" y="4769640"/>
                    <a:ext cx="50400" cy="532440"/>
                  </a:xfrm>
                  <a:custGeom>
                    <a:avLst/>
                    <a:gdLst/>
                    <a:ahLst/>
                    <a:cxnLst/>
                    <a:rect l="l" t="t" r="r" b="b"/>
                    <a:pathLst>
                      <a:path w="140" h="1479" fill="none" extrusionOk="0">
                        <a:moveTo>
                          <a:pt x="0" y="0"/>
                        </a:moveTo>
                        <a:cubicBezTo>
                          <a:pt x="43" y="491"/>
                          <a:pt x="82" y="992"/>
                          <a:pt x="140" y="1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0" name="Google Shape;150;p2"/>
                  <p:cNvSpPr/>
                  <p:nvPr/>
                </p:nvSpPr>
                <p:spPr>
                  <a:xfrm>
                    <a:off x="2975760" y="4719240"/>
                    <a:ext cx="488880" cy="638280"/>
                  </a:xfrm>
                  <a:custGeom>
                    <a:avLst/>
                    <a:gdLst/>
                    <a:ahLst/>
                    <a:cxnLst/>
                    <a:rect l="l" t="t" r="r" b="b"/>
                    <a:pathLst>
                      <a:path w="1358" h="1773" fill="none" extrusionOk="0">
                        <a:moveTo>
                          <a:pt x="1187" y="0"/>
                        </a:moveTo>
                        <a:cubicBezTo>
                          <a:pt x="1267" y="457"/>
                          <a:pt x="1325" y="1053"/>
                          <a:pt x="1358" y="1517"/>
                        </a:cubicBezTo>
                        <a:cubicBezTo>
                          <a:pt x="1360" y="1550"/>
                          <a:pt x="1267" y="1627"/>
                          <a:pt x="1218" y="1633"/>
                        </a:cubicBezTo>
                        <a:cubicBezTo>
                          <a:pt x="824" y="1677"/>
                          <a:pt x="417" y="1745"/>
                          <a:pt x="0" y="177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1" name="Google Shape;151;p2"/>
                  <p:cNvSpPr/>
                  <p:nvPr/>
                </p:nvSpPr>
                <p:spPr>
                  <a:xfrm>
                    <a:off x="2999160" y="4847760"/>
                    <a:ext cx="299520" cy="108720"/>
                  </a:xfrm>
                  <a:custGeom>
                    <a:avLst/>
                    <a:gdLst/>
                    <a:ahLst/>
                    <a:cxnLst/>
                    <a:rect l="l" t="t" r="r" b="b"/>
                    <a:pathLst>
                      <a:path w="832" h="302" fill="none" extrusionOk="0">
                        <a:moveTo>
                          <a:pt x="832" y="0"/>
                        </a:moveTo>
                        <a:cubicBezTo>
                          <a:pt x="554" y="7"/>
                          <a:pt x="275" y="46"/>
                          <a:pt x="1" y="82"/>
                        </a:cubicBezTo>
                        <a:cubicBezTo>
                          <a:pt x="-1" y="156"/>
                          <a:pt x="8" y="229"/>
                          <a:pt x="27" y="302"/>
                        </a:cubicBezTo>
                        <a:cubicBezTo>
                          <a:pt x="150" y="289"/>
                          <a:pt x="258" y="283"/>
                          <a:pt x="382" y="27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2" name="Google Shape;152;p2"/>
                  <p:cNvSpPr/>
                  <p:nvPr/>
                </p:nvSpPr>
                <p:spPr>
                  <a:xfrm>
                    <a:off x="3170880" y="4916160"/>
                    <a:ext cx="123120" cy="23400"/>
                  </a:xfrm>
                  <a:custGeom>
                    <a:avLst/>
                    <a:gdLst/>
                    <a:ahLst/>
                    <a:cxnLst/>
                    <a:rect l="l" t="t" r="r" b="b"/>
                    <a:pathLst>
                      <a:path w="342" h="65" fill="none" extrusionOk="0">
                        <a:moveTo>
                          <a:pt x="0" y="65"/>
                        </a:moveTo>
                        <a:cubicBezTo>
                          <a:pt x="114" y="43"/>
                          <a:pt x="228" y="22"/>
                          <a:pt x="342"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grpSp>
          <p:nvGrpSpPr>
            <p:cNvPr id="153" name="Google Shape;153;p2"/>
            <p:cNvGrpSpPr/>
            <p:nvPr/>
          </p:nvGrpSpPr>
          <p:grpSpPr>
            <a:xfrm>
              <a:off x="874094" y="-88901"/>
              <a:ext cx="1326774" cy="1608452"/>
              <a:chOff x="126694" y="39371"/>
              <a:chExt cx="1462494" cy="1772985"/>
            </a:xfrm>
          </p:grpSpPr>
          <p:grpSp>
            <p:nvGrpSpPr>
              <p:cNvPr id="154" name="Google Shape;154;p2"/>
              <p:cNvGrpSpPr/>
              <p:nvPr/>
            </p:nvGrpSpPr>
            <p:grpSpPr>
              <a:xfrm rot="-1580882">
                <a:off x="608274" y="162978"/>
                <a:ext cx="716756" cy="682471"/>
                <a:chOff x="610920" y="3189960"/>
                <a:chExt cx="556920" cy="530280"/>
              </a:xfrm>
            </p:grpSpPr>
            <p:grpSp>
              <p:nvGrpSpPr>
                <p:cNvPr id="155" name="Google Shape;155;p2"/>
                <p:cNvGrpSpPr/>
                <p:nvPr/>
              </p:nvGrpSpPr>
              <p:grpSpPr>
                <a:xfrm>
                  <a:off x="631800" y="3189960"/>
                  <a:ext cx="536040" cy="530280"/>
                  <a:chOff x="631800" y="3189960"/>
                  <a:chExt cx="536040" cy="530280"/>
                </a:xfrm>
              </p:grpSpPr>
              <p:sp>
                <p:nvSpPr>
                  <p:cNvPr id="156" name="Google Shape;156;p2"/>
                  <p:cNvSpPr/>
                  <p:nvPr/>
                </p:nvSpPr>
                <p:spPr>
                  <a:xfrm>
                    <a:off x="631800" y="3189960"/>
                    <a:ext cx="468000" cy="304560"/>
                  </a:xfrm>
                  <a:custGeom>
                    <a:avLst/>
                    <a:gdLst/>
                    <a:ahLst/>
                    <a:cxnLst/>
                    <a:rect l="l" t="t" r="r" b="b"/>
                    <a:pathLst>
                      <a:path w="1300" h="846" extrusionOk="0">
                        <a:moveTo>
                          <a:pt x="250" y="117"/>
                        </a:moveTo>
                        <a:cubicBezTo>
                          <a:pt x="574" y="356"/>
                          <a:pt x="899" y="603"/>
                          <a:pt x="1218" y="846"/>
                        </a:cubicBezTo>
                        <a:lnTo>
                          <a:pt x="1300" y="756"/>
                        </a:lnTo>
                        <a:cubicBezTo>
                          <a:pt x="979" y="509"/>
                          <a:pt x="650" y="261"/>
                          <a:pt x="323" y="20"/>
                        </a:cubicBezTo>
                        <a:cubicBezTo>
                          <a:pt x="278" y="-14"/>
                          <a:pt x="215" y="-5"/>
                          <a:pt x="179" y="38"/>
                        </a:cubicBezTo>
                        <a:cubicBezTo>
                          <a:pt x="131" y="98"/>
                          <a:pt x="75" y="160"/>
                          <a:pt x="22" y="214"/>
                        </a:cubicBezTo>
                        <a:cubicBezTo>
                          <a:pt x="11" y="227"/>
                          <a:pt x="4" y="240"/>
                          <a:pt x="0" y="257"/>
                        </a:cubicBezTo>
                        <a:cubicBezTo>
                          <a:pt x="37" y="216"/>
                          <a:pt x="73" y="175"/>
                          <a:pt x="107" y="134"/>
                        </a:cubicBezTo>
                        <a:cubicBezTo>
                          <a:pt x="144" y="93"/>
                          <a:pt x="206" y="85"/>
                          <a:pt x="250" y="11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7" name="Google Shape;157;p2"/>
                  <p:cNvSpPr/>
                  <p:nvPr/>
                </p:nvSpPr>
                <p:spPr>
                  <a:xfrm>
                    <a:off x="1089000" y="3645000"/>
                    <a:ext cx="78840" cy="75240"/>
                  </a:xfrm>
                  <a:custGeom>
                    <a:avLst/>
                    <a:gdLst/>
                    <a:ahLst/>
                    <a:cxnLst/>
                    <a:rect l="l" t="t" r="r" b="b"/>
                    <a:pathLst>
                      <a:path w="219" h="209" extrusionOk="0">
                        <a:moveTo>
                          <a:pt x="0" y="138"/>
                        </a:moveTo>
                        <a:cubicBezTo>
                          <a:pt x="32" y="159"/>
                          <a:pt x="62" y="183"/>
                          <a:pt x="90" y="209"/>
                        </a:cubicBezTo>
                        <a:cubicBezTo>
                          <a:pt x="131" y="200"/>
                          <a:pt x="180" y="179"/>
                          <a:pt x="219" y="166"/>
                        </a:cubicBezTo>
                        <a:cubicBezTo>
                          <a:pt x="159" y="112"/>
                          <a:pt x="103" y="54"/>
                          <a:pt x="43" y="0"/>
                        </a:cubicBezTo>
                        <a:lnTo>
                          <a:pt x="0" y="138"/>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58" name="Google Shape;158;p2"/>
                <p:cNvSpPr/>
                <p:nvPr/>
              </p:nvSpPr>
              <p:spPr>
                <a:xfrm>
                  <a:off x="896760" y="3485520"/>
                  <a:ext cx="228600" cy="226440"/>
                </a:xfrm>
                <a:custGeom>
                  <a:avLst/>
                  <a:gdLst/>
                  <a:ahLst/>
                  <a:cxnLst/>
                  <a:rect l="l" t="t" r="r" b="b"/>
                  <a:pathLst>
                    <a:path w="635" h="629" extrusionOk="0">
                      <a:moveTo>
                        <a:pt x="600" y="105"/>
                      </a:moveTo>
                      <a:cubicBezTo>
                        <a:pt x="564" y="71"/>
                        <a:pt x="508" y="32"/>
                        <a:pt x="462" y="0"/>
                      </a:cubicBezTo>
                      <a:cubicBezTo>
                        <a:pt x="387" y="60"/>
                        <a:pt x="86" y="400"/>
                        <a:pt x="0" y="503"/>
                      </a:cubicBezTo>
                      <a:cubicBezTo>
                        <a:pt x="36" y="546"/>
                        <a:pt x="120" y="635"/>
                        <a:pt x="176" y="628"/>
                      </a:cubicBezTo>
                      <a:cubicBezTo>
                        <a:pt x="202" y="624"/>
                        <a:pt x="247" y="564"/>
                        <a:pt x="271" y="553"/>
                      </a:cubicBezTo>
                      <a:cubicBezTo>
                        <a:pt x="359" y="510"/>
                        <a:pt x="469" y="525"/>
                        <a:pt x="544" y="589"/>
                      </a:cubicBezTo>
                      <a:cubicBezTo>
                        <a:pt x="587" y="555"/>
                        <a:pt x="594" y="525"/>
                        <a:pt x="635" y="492"/>
                      </a:cubicBezTo>
                      <a:cubicBezTo>
                        <a:pt x="585" y="443"/>
                        <a:pt x="551" y="393"/>
                        <a:pt x="536" y="325"/>
                      </a:cubicBezTo>
                      <a:cubicBezTo>
                        <a:pt x="525" y="273"/>
                        <a:pt x="553" y="241"/>
                        <a:pt x="602" y="189"/>
                      </a:cubicBezTo>
                      <a:cubicBezTo>
                        <a:pt x="624" y="165"/>
                        <a:pt x="624" y="127"/>
                        <a:pt x="600"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159" name="Google Shape;159;p2"/>
                <p:cNvGrpSpPr/>
                <p:nvPr/>
              </p:nvGrpSpPr>
              <p:grpSpPr>
                <a:xfrm>
                  <a:off x="610920" y="3225240"/>
                  <a:ext cx="468720" cy="454680"/>
                  <a:chOff x="610920" y="3225240"/>
                  <a:chExt cx="468720" cy="454680"/>
                </a:xfrm>
              </p:grpSpPr>
              <p:sp>
                <p:nvSpPr>
                  <p:cNvPr id="160" name="Google Shape;160;p2"/>
                  <p:cNvSpPr/>
                  <p:nvPr/>
                </p:nvSpPr>
                <p:spPr>
                  <a:xfrm>
                    <a:off x="610920" y="3225240"/>
                    <a:ext cx="468720" cy="454680"/>
                  </a:xfrm>
                  <a:custGeom>
                    <a:avLst/>
                    <a:gdLst/>
                    <a:ahLst/>
                    <a:cxnLst/>
                    <a:rect l="l" t="t" r="r" b="b"/>
                    <a:pathLst>
                      <a:path w="1302" h="1263" fill="none" extrusionOk="0">
                        <a:moveTo>
                          <a:pt x="833" y="1263"/>
                        </a:moveTo>
                        <a:cubicBezTo>
                          <a:pt x="555" y="938"/>
                          <a:pt x="293" y="665"/>
                          <a:pt x="21" y="335"/>
                        </a:cubicBezTo>
                        <a:cubicBezTo>
                          <a:pt x="-9" y="299"/>
                          <a:pt x="-7" y="247"/>
                          <a:pt x="24" y="213"/>
                        </a:cubicBezTo>
                        <a:cubicBezTo>
                          <a:pt x="77" y="157"/>
                          <a:pt x="131" y="96"/>
                          <a:pt x="181" y="38"/>
                        </a:cubicBezTo>
                        <a:cubicBezTo>
                          <a:pt x="217" y="-5"/>
                          <a:pt x="280" y="-13"/>
                          <a:pt x="325" y="19"/>
                        </a:cubicBezTo>
                        <a:cubicBezTo>
                          <a:pt x="652" y="260"/>
                          <a:pt x="979" y="508"/>
                          <a:pt x="1302" y="755"/>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1" name="Google Shape;161;p2"/>
                  <p:cNvSpPr/>
                  <p:nvPr/>
                </p:nvSpPr>
                <p:spPr>
                  <a:xfrm>
                    <a:off x="703800" y="3312360"/>
                    <a:ext cx="216000" cy="212400"/>
                  </a:xfrm>
                  <a:custGeom>
                    <a:avLst/>
                    <a:gdLst/>
                    <a:ahLst/>
                    <a:cxnLst/>
                    <a:rect l="l" t="t" r="r" b="b"/>
                    <a:pathLst>
                      <a:path w="600" h="590" extrusionOk="0">
                        <a:moveTo>
                          <a:pt x="484" y="563"/>
                        </a:moveTo>
                        <a:cubicBezTo>
                          <a:pt x="503" y="575"/>
                          <a:pt x="521" y="586"/>
                          <a:pt x="544" y="590"/>
                        </a:cubicBezTo>
                        <a:cubicBezTo>
                          <a:pt x="566" y="591"/>
                          <a:pt x="590" y="583"/>
                          <a:pt x="598" y="562"/>
                        </a:cubicBezTo>
                        <a:cubicBezTo>
                          <a:pt x="605" y="542"/>
                          <a:pt x="594" y="517"/>
                          <a:pt x="583" y="498"/>
                        </a:cubicBezTo>
                        <a:cubicBezTo>
                          <a:pt x="467" y="311"/>
                          <a:pt x="310" y="149"/>
                          <a:pt x="125" y="29"/>
                        </a:cubicBezTo>
                        <a:cubicBezTo>
                          <a:pt x="106" y="16"/>
                          <a:pt x="84" y="3"/>
                          <a:pt x="62" y="1"/>
                        </a:cubicBezTo>
                        <a:cubicBezTo>
                          <a:pt x="-105" y="-23"/>
                          <a:pt x="116" y="237"/>
                          <a:pt x="140" y="263"/>
                        </a:cubicBezTo>
                        <a:cubicBezTo>
                          <a:pt x="239" y="378"/>
                          <a:pt x="355" y="481"/>
                          <a:pt x="484" y="563"/>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2" name="Google Shape;162;p2"/>
                  <p:cNvSpPr/>
                  <p:nvPr/>
                </p:nvSpPr>
                <p:spPr>
                  <a:xfrm>
                    <a:off x="881280" y="3523320"/>
                    <a:ext cx="96840" cy="114120"/>
                  </a:xfrm>
                  <a:custGeom>
                    <a:avLst/>
                    <a:gdLst/>
                    <a:ahLst/>
                    <a:cxnLst/>
                    <a:rect l="l" t="t" r="r" b="b"/>
                    <a:pathLst>
                      <a:path w="269" h="317" fill="none" extrusionOk="0">
                        <a:moveTo>
                          <a:pt x="0" y="317"/>
                        </a:moveTo>
                        <a:cubicBezTo>
                          <a:pt x="97" y="218"/>
                          <a:pt x="187" y="112"/>
                          <a:pt x="269"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3" name="Google Shape;163;p2"/>
                  <p:cNvSpPr/>
                  <p:nvPr/>
                </p:nvSpPr>
                <p:spPr>
                  <a:xfrm>
                    <a:off x="992160" y="3475440"/>
                    <a:ext cx="28440" cy="30960"/>
                  </a:xfrm>
                  <a:custGeom>
                    <a:avLst/>
                    <a:gdLst/>
                    <a:ahLst/>
                    <a:cxnLst/>
                    <a:rect l="l" t="t" r="r" b="b"/>
                    <a:pathLst>
                      <a:path w="79" h="86" fill="none" extrusionOk="0">
                        <a:moveTo>
                          <a:pt x="0" y="86"/>
                        </a:moveTo>
                        <a:cubicBezTo>
                          <a:pt x="27" y="58"/>
                          <a:pt x="53" y="28"/>
                          <a:pt x="7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4" name="Google Shape;164;p2"/>
                  <p:cNvSpPr/>
                  <p:nvPr/>
                </p:nvSpPr>
                <p:spPr>
                  <a:xfrm>
                    <a:off x="631080" y="3243600"/>
                    <a:ext cx="92160" cy="98640"/>
                  </a:xfrm>
                  <a:custGeom>
                    <a:avLst/>
                    <a:gdLst/>
                    <a:ahLst/>
                    <a:cxnLst/>
                    <a:rect l="l" t="t" r="r" b="b"/>
                    <a:pathLst>
                      <a:path w="256" h="274" fill="none" extrusionOk="0">
                        <a:moveTo>
                          <a:pt x="0" y="274"/>
                        </a:moveTo>
                        <a:cubicBezTo>
                          <a:pt x="86" y="183"/>
                          <a:pt x="170" y="91"/>
                          <a:pt x="256" y="0"/>
                        </a:cubicBezTo>
                      </a:path>
                    </a:pathLst>
                  </a:custGeom>
                  <a:noFill/>
                  <a:ln w="12950" cap="rnd" cmpd="sng">
                    <a:solidFill>
                      <a:schemeClr val="dk1"/>
                    </a:solidFill>
                    <a:prstDash val="solid"/>
                    <a:round/>
                    <a:headEnd type="none" w="sm" len="sm"/>
                    <a:tailEnd type="none" w="sm" len="sm"/>
                  </a:ln>
                </p:spPr>
                <p:txBody>
                  <a:bodyPr spcFirstLastPara="1" wrap="square" lIns="96475" tIns="47150" rIns="96475" bIns="471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65" name="Google Shape;165;p2"/>
              <p:cNvGrpSpPr/>
              <p:nvPr/>
            </p:nvGrpSpPr>
            <p:grpSpPr>
              <a:xfrm>
                <a:off x="126694" y="939084"/>
                <a:ext cx="1462494" cy="873272"/>
                <a:chOff x="2462760" y="3946680"/>
                <a:chExt cx="997200" cy="595440"/>
              </a:xfrm>
            </p:grpSpPr>
            <p:sp>
              <p:nvSpPr>
                <p:cNvPr id="166" name="Google Shape;166;p2"/>
                <p:cNvSpPr/>
                <p:nvPr/>
              </p:nvSpPr>
              <p:spPr>
                <a:xfrm>
                  <a:off x="2467440" y="4083480"/>
                  <a:ext cx="992520" cy="458640"/>
                </a:xfrm>
                <a:custGeom>
                  <a:avLst/>
                  <a:gdLst/>
                  <a:ahLst/>
                  <a:cxnLst/>
                  <a:rect l="l" t="t" r="r" b="b"/>
                  <a:pathLst>
                    <a:path w="2757" h="1274" extrusionOk="0">
                      <a:moveTo>
                        <a:pt x="756" y="1147"/>
                      </a:moveTo>
                      <a:cubicBezTo>
                        <a:pt x="913" y="1071"/>
                        <a:pt x="1078" y="931"/>
                        <a:pt x="1306" y="925"/>
                      </a:cubicBezTo>
                      <a:cubicBezTo>
                        <a:pt x="1545" y="919"/>
                        <a:pt x="1694" y="1039"/>
                        <a:pt x="1694" y="1039"/>
                      </a:cubicBezTo>
                      <a:cubicBezTo>
                        <a:pt x="1713" y="1033"/>
                        <a:pt x="1876" y="860"/>
                        <a:pt x="2105" y="761"/>
                      </a:cubicBezTo>
                      <a:cubicBezTo>
                        <a:pt x="2287" y="682"/>
                        <a:pt x="2522" y="667"/>
                        <a:pt x="2662" y="693"/>
                      </a:cubicBezTo>
                      <a:cubicBezTo>
                        <a:pt x="2677" y="695"/>
                        <a:pt x="2705" y="686"/>
                        <a:pt x="2716" y="695"/>
                      </a:cubicBezTo>
                      <a:cubicBezTo>
                        <a:pt x="2728" y="704"/>
                        <a:pt x="2757" y="770"/>
                        <a:pt x="2757" y="770"/>
                      </a:cubicBezTo>
                      <a:cubicBezTo>
                        <a:pt x="2348" y="697"/>
                        <a:pt x="1988" y="867"/>
                        <a:pt x="1709" y="1112"/>
                      </a:cubicBezTo>
                      <a:cubicBezTo>
                        <a:pt x="1588" y="1058"/>
                        <a:pt x="1427" y="983"/>
                        <a:pt x="1294" y="998"/>
                      </a:cubicBezTo>
                      <a:cubicBezTo>
                        <a:pt x="1233" y="1005"/>
                        <a:pt x="930" y="1144"/>
                        <a:pt x="728" y="1274"/>
                      </a:cubicBezTo>
                      <a:cubicBezTo>
                        <a:pt x="542" y="923"/>
                        <a:pt x="252" y="484"/>
                        <a:pt x="0" y="60"/>
                      </a:cubicBezTo>
                      <a:cubicBezTo>
                        <a:pt x="41" y="43"/>
                        <a:pt x="26" y="17"/>
                        <a:pt x="67" y="0"/>
                      </a:cubicBezTo>
                      <a:cubicBezTo>
                        <a:pt x="336" y="432"/>
                        <a:pt x="525" y="775"/>
                        <a:pt x="756" y="11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67" name="Google Shape;167;p2"/>
                <p:cNvGrpSpPr/>
                <p:nvPr/>
              </p:nvGrpSpPr>
              <p:grpSpPr>
                <a:xfrm>
                  <a:off x="2462760" y="3946680"/>
                  <a:ext cx="993960" cy="552600"/>
                  <a:chOff x="2462760" y="3946680"/>
                  <a:chExt cx="993960" cy="552600"/>
                </a:xfrm>
              </p:grpSpPr>
              <p:sp>
                <p:nvSpPr>
                  <p:cNvPr id="168" name="Google Shape;168;p2"/>
                  <p:cNvSpPr/>
                  <p:nvPr/>
                </p:nvSpPr>
                <p:spPr>
                  <a:xfrm>
                    <a:off x="2489040" y="3946680"/>
                    <a:ext cx="957600" cy="552600"/>
                  </a:xfrm>
                  <a:custGeom>
                    <a:avLst/>
                    <a:gdLst/>
                    <a:ahLst/>
                    <a:cxnLst/>
                    <a:rect l="l" t="t" r="r" b="b"/>
                    <a:pathLst>
                      <a:path w="2660" h="1535" extrusionOk="0">
                        <a:moveTo>
                          <a:pt x="2660" y="1081"/>
                        </a:moveTo>
                        <a:cubicBezTo>
                          <a:pt x="2322" y="993"/>
                          <a:pt x="1868" y="1159"/>
                          <a:pt x="1634" y="1417"/>
                        </a:cubicBezTo>
                        <a:cubicBezTo>
                          <a:pt x="1485" y="1296"/>
                          <a:pt x="1270" y="1260"/>
                          <a:pt x="1089" y="1327"/>
                        </a:cubicBezTo>
                        <a:cubicBezTo>
                          <a:pt x="949" y="1380"/>
                          <a:pt x="827" y="1462"/>
                          <a:pt x="698" y="1535"/>
                        </a:cubicBezTo>
                        <a:cubicBezTo>
                          <a:pt x="463" y="1150"/>
                          <a:pt x="235" y="776"/>
                          <a:pt x="0" y="393"/>
                        </a:cubicBezTo>
                        <a:cubicBezTo>
                          <a:pt x="153" y="180"/>
                          <a:pt x="463" y="126"/>
                          <a:pt x="706" y="184"/>
                        </a:cubicBezTo>
                        <a:cubicBezTo>
                          <a:pt x="861" y="221"/>
                          <a:pt x="1005" y="296"/>
                          <a:pt x="1143" y="380"/>
                        </a:cubicBezTo>
                        <a:cubicBezTo>
                          <a:pt x="1163" y="326"/>
                          <a:pt x="1315" y="117"/>
                          <a:pt x="1644" y="49"/>
                        </a:cubicBezTo>
                        <a:cubicBezTo>
                          <a:pt x="1788" y="20"/>
                          <a:pt x="1941" y="-31"/>
                          <a:pt x="2077" y="25"/>
                        </a:cubicBezTo>
                        <a:cubicBezTo>
                          <a:pt x="2314" y="356"/>
                          <a:pt x="2451" y="730"/>
                          <a:pt x="2660" y="108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9" name="Google Shape;169;p2"/>
                  <p:cNvSpPr/>
                  <p:nvPr/>
                </p:nvSpPr>
                <p:spPr>
                  <a:xfrm>
                    <a:off x="2715480" y="4283640"/>
                    <a:ext cx="705600" cy="172440"/>
                  </a:xfrm>
                  <a:custGeom>
                    <a:avLst/>
                    <a:gdLst/>
                    <a:ahLst/>
                    <a:cxnLst/>
                    <a:rect l="l" t="t" r="r" b="b"/>
                    <a:pathLst>
                      <a:path w="1960" h="479" fill="none" extrusionOk="0">
                        <a:moveTo>
                          <a:pt x="1960" y="25"/>
                        </a:moveTo>
                        <a:cubicBezTo>
                          <a:pt x="1622" y="-63"/>
                          <a:pt x="1200" y="83"/>
                          <a:pt x="966" y="341"/>
                        </a:cubicBezTo>
                        <a:cubicBezTo>
                          <a:pt x="817" y="219"/>
                          <a:pt x="570" y="206"/>
                          <a:pt x="391" y="272"/>
                        </a:cubicBezTo>
                        <a:cubicBezTo>
                          <a:pt x="250" y="324"/>
                          <a:pt x="129" y="406"/>
                          <a:pt x="0" y="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0" name="Google Shape;170;p2"/>
                  <p:cNvSpPr/>
                  <p:nvPr/>
                </p:nvSpPr>
                <p:spPr>
                  <a:xfrm>
                    <a:off x="2901960" y="4083480"/>
                    <a:ext cx="165240" cy="319680"/>
                  </a:xfrm>
                  <a:custGeom>
                    <a:avLst/>
                    <a:gdLst/>
                    <a:ahLst/>
                    <a:cxnLst/>
                    <a:rect l="l" t="t" r="r" b="b"/>
                    <a:pathLst>
                      <a:path w="459" h="888" fill="none" extrusionOk="0">
                        <a:moveTo>
                          <a:pt x="0" y="0"/>
                        </a:moveTo>
                        <a:cubicBezTo>
                          <a:pt x="160" y="344"/>
                          <a:pt x="299" y="544"/>
                          <a:pt x="459" y="888"/>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1" name="Google Shape;171;p2"/>
                  <p:cNvSpPr/>
                  <p:nvPr/>
                </p:nvSpPr>
                <p:spPr>
                  <a:xfrm>
                    <a:off x="2462760" y="4088880"/>
                    <a:ext cx="118080" cy="205920"/>
                  </a:xfrm>
                  <a:custGeom>
                    <a:avLst/>
                    <a:gdLst/>
                    <a:ahLst/>
                    <a:cxnLst/>
                    <a:rect l="l" t="t" r="r" b="b"/>
                    <a:pathLst>
                      <a:path w="328" h="572" fill="none" extrusionOk="0">
                        <a:moveTo>
                          <a:pt x="61" y="0"/>
                        </a:moveTo>
                        <a:cubicBezTo>
                          <a:pt x="39" y="8"/>
                          <a:pt x="16" y="19"/>
                          <a:pt x="0" y="37"/>
                        </a:cubicBezTo>
                        <a:cubicBezTo>
                          <a:pt x="106" y="217"/>
                          <a:pt x="216" y="396"/>
                          <a:pt x="328" y="57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2" name="Google Shape;172;p2"/>
                  <p:cNvSpPr/>
                  <p:nvPr/>
                </p:nvSpPr>
                <p:spPr>
                  <a:xfrm>
                    <a:off x="2630160" y="4373280"/>
                    <a:ext cx="39600" cy="67320"/>
                  </a:xfrm>
                  <a:custGeom>
                    <a:avLst/>
                    <a:gdLst/>
                    <a:ahLst/>
                    <a:cxnLst/>
                    <a:rect l="l" t="t" r="r" b="b"/>
                    <a:pathLst>
                      <a:path w="110" h="187" fill="none" extrusionOk="0">
                        <a:moveTo>
                          <a:pt x="0" y="0"/>
                        </a:moveTo>
                        <a:cubicBezTo>
                          <a:pt x="39" y="60"/>
                          <a:pt x="76" y="124"/>
                          <a:pt x="110" y="187"/>
                        </a:cubicBezTo>
                      </a:path>
                    </a:pathLst>
                  </a:custGeom>
                  <a:noFill/>
                  <a:ln w="12950" cap="rnd" cmpd="sng">
                    <a:solidFill>
                      <a:schemeClr val="dk1"/>
                    </a:solidFill>
                    <a:prstDash val="solid"/>
                    <a:round/>
                    <a:headEnd type="none" w="sm" len="sm"/>
                    <a:tailEnd type="none" w="sm" len="sm"/>
                  </a:ln>
                </p:spPr>
                <p:txBody>
                  <a:bodyPr spcFirstLastPara="1" wrap="square" lIns="96475" tIns="15825" rIns="96475" bIns="15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3" name="Google Shape;173;p2"/>
                  <p:cNvSpPr/>
                  <p:nvPr/>
                </p:nvSpPr>
                <p:spPr>
                  <a:xfrm>
                    <a:off x="3366000" y="4321080"/>
                    <a:ext cx="90720" cy="40320"/>
                  </a:xfrm>
                  <a:custGeom>
                    <a:avLst/>
                    <a:gdLst/>
                    <a:ahLst/>
                    <a:cxnLst/>
                    <a:rect l="l" t="t" r="r" b="b"/>
                    <a:pathLst>
                      <a:path w="252" h="112" fill="none" extrusionOk="0">
                        <a:moveTo>
                          <a:pt x="205" y="0"/>
                        </a:moveTo>
                        <a:cubicBezTo>
                          <a:pt x="224" y="43"/>
                          <a:pt x="233" y="71"/>
                          <a:pt x="252" y="112"/>
                        </a:cubicBezTo>
                        <a:cubicBezTo>
                          <a:pt x="168" y="99"/>
                          <a:pt x="84" y="93"/>
                          <a:pt x="0" y="9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4" name="Google Shape;174;p2"/>
                  <p:cNvSpPr/>
                  <p:nvPr/>
                </p:nvSpPr>
                <p:spPr>
                  <a:xfrm>
                    <a:off x="2966400" y="4028400"/>
                    <a:ext cx="151920" cy="75960"/>
                  </a:xfrm>
                  <a:custGeom>
                    <a:avLst/>
                    <a:gdLst/>
                    <a:ahLst/>
                    <a:cxnLst/>
                    <a:rect l="l" t="t" r="r" b="b"/>
                    <a:pathLst>
                      <a:path w="422" h="211" fill="none" extrusionOk="0">
                        <a:moveTo>
                          <a:pt x="0" y="211"/>
                        </a:moveTo>
                        <a:cubicBezTo>
                          <a:pt x="118" y="103"/>
                          <a:pt x="265" y="28"/>
                          <a:pt x="422" y="0"/>
                        </a:cubicBezTo>
                      </a:path>
                    </a:pathLst>
                  </a:custGeom>
                  <a:noFill/>
                  <a:ln w="12950" cap="rnd" cmpd="sng">
                    <a:solidFill>
                      <a:schemeClr val="dk1"/>
                    </a:solidFill>
                    <a:prstDash val="solid"/>
                    <a:round/>
                    <a:headEnd type="none" w="sm" len="sm"/>
                    <a:tailEnd type="none" w="sm" len="sm"/>
                  </a:ln>
                </p:spPr>
                <p:txBody>
                  <a:bodyPr spcFirstLastPara="1" wrap="square" lIns="96475" tIns="24475" rIns="96475" bIns="24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5" name="Google Shape;175;p2"/>
                  <p:cNvSpPr/>
                  <p:nvPr/>
                </p:nvSpPr>
                <p:spPr>
                  <a:xfrm>
                    <a:off x="3156120" y="4014360"/>
                    <a:ext cx="34920" cy="5400"/>
                  </a:xfrm>
                  <a:custGeom>
                    <a:avLst/>
                    <a:gdLst/>
                    <a:ahLst/>
                    <a:cxnLst/>
                    <a:rect l="l" t="t" r="r" b="b"/>
                    <a:pathLst>
                      <a:path w="97" h="15" fill="none" extrusionOk="0">
                        <a:moveTo>
                          <a:pt x="0" y="15"/>
                        </a:moveTo>
                        <a:cubicBezTo>
                          <a:pt x="34" y="13"/>
                          <a:pt x="65" y="7"/>
                          <a:pt x="9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6" name="Google Shape;176;p2"/>
                  <p:cNvSpPr/>
                  <p:nvPr/>
                </p:nvSpPr>
                <p:spPr>
                  <a:xfrm>
                    <a:off x="2999520" y="4066200"/>
                    <a:ext cx="245880" cy="88560"/>
                  </a:xfrm>
                  <a:custGeom>
                    <a:avLst/>
                    <a:gdLst/>
                    <a:ahLst/>
                    <a:cxnLst/>
                    <a:rect l="l" t="t" r="r" b="b"/>
                    <a:pathLst>
                      <a:path w="683" h="246" fill="none" extrusionOk="0">
                        <a:moveTo>
                          <a:pt x="0" y="246"/>
                        </a:moveTo>
                        <a:cubicBezTo>
                          <a:pt x="196" y="99"/>
                          <a:pt x="439" y="11"/>
                          <a:pt x="683" y="0"/>
                        </a:cubicBezTo>
                      </a:path>
                    </a:pathLst>
                  </a:custGeom>
                  <a:noFill/>
                  <a:ln w="12950" cap="rnd" cmpd="sng">
                    <a:solidFill>
                      <a:schemeClr val="dk1"/>
                    </a:solidFill>
                    <a:prstDash val="solid"/>
                    <a:round/>
                    <a:headEnd type="none" w="sm" len="sm"/>
                    <a:tailEnd type="none" w="sm" len="sm"/>
                  </a:ln>
                </p:spPr>
                <p:txBody>
                  <a:bodyPr spcFirstLastPara="1" wrap="square" lIns="96475" tIns="37075" rIns="96475" bIns="37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7" name="Google Shape;177;p2"/>
                  <p:cNvSpPr/>
                  <p:nvPr/>
                </p:nvSpPr>
                <p:spPr>
                  <a:xfrm>
                    <a:off x="3169440" y="4122000"/>
                    <a:ext cx="81360" cy="15840"/>
                  </a:xfrm>
                  <a:custGeom>
                    <a:avLst/>
                    <a:gdLst/>
                    <a:ahLst/>
                    <a:cxnLst/>
                    <a:rect l="l" t="t" r="r" b="b"/>
                    <a:pathLst>
                      <a:path w="226" h="44" fill="none" extrusionOk="0">
                        <a:moveTo>
                          <a:pt x="0" y="44"/>
                        </a:moveTo>
                        <a:cubicBezTo>
                          <a:pt x="71" y="15"/>
                          <a:pt x="148" y="0"/>
                          <a:pt x="22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8" name="Google Shape;178;p2"/>
                  <p:cNvSpPr/>
                  <p:nvPr/>
                </p:nvSpPr>
                <p:spPr>
                  <a:xfrm>
                    <a:off x="3061800" y="4218840"/>
                    <a:ext cx="76680" cy="38160"/>
                  </a:xfrm>
                  <a:custGeom>
                    <a:avLst/>
                    <a:gdLst/>
                    <a:ahLst/>
                    <a:cxnLst/>
                    <a:rect l="l" t="t" r="r" b="b"/>
                    <a:pathLst>
                      <a:path w="213" h="106" fill="none" extrusionOk="0">
                        <a:moveTo>
                          <a:pt x="0" y="106"/>
                        </a:moveTo>
                        <a:cubicBezTo>
                          <a:pt x="66" y="61"/>
                          <a:pt x="137" y="26"/>
                          <a:pt x="21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9" name="Google Shape;179;p2"/>
                  <p:cNvSpPr/>
                  <p:nvPr/>
                </p:nvSpPr>
                <p:spPr>
                  <a:xfrm>
                    <a:off x="3191040" y="4174200"/>
                    <a:ext cx="94680" cy="24840"/>
                  </a:xfrm>
                  <a:custGeom>
                    <a:avLst/>
                    <a:gdLst/>
                    <a:ahLst/>
                    <a:cxnLst/>
                    <a:rect l="l" t="t" r="r" b="b"/>
                    <a:pathLst>
                      <a:path w="263" h="69" fill="none" extrusionOk="0">
                        <a:moveTo>
                          <a:pt x="0" y="69"/>
                        </a:moveTo>
                        <a:cubicBezTo>
                          <a:pt x="80" y="25"/>
                          <a:pt x="172" y="2"/>
                          <a:pt x="26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0" name="Google Shape;180;p2"/>
                  <p:cNvSpPr/>
                  <p:nvPr/>
                </p:nvSpPr>
                <p:spPr>
                  <a:xfrm>
                    <a:off x="3099600" y="4220640"/>
                    <a:ext cx="247680" cy="93600"/>
                  </a:xfrm>
                  <a:custGeom>
                    <a:avLst/>
                    <a:gdLst/>
                    <a:ahLst/>
                    <a:cxnLst/>
                    <a:rect l="l" t="t" r="r" b="b"/>
                    <a:pathLst>
                      <a:path w="688" h="260" fill="none" extrusionOk="0">
                        <a:moveTo>
                          <a:pt x="0" y="260"/>
                        </a:moveTo>
                        <a:cubicBezTo>
                          <a:pt x="19" y="247"/>
                          <a:pt x="35" y="234"/>
                          <a:pt x="54" y="223"/>
                        </a:cubicBezTo>
                        <a:cubicBezTo>
                          <a:pt x="243" y="97"/>
                          <a:pt x="463" y="19"/>
                          <a:pt x="688" y="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1" name="Google Shape;181;p2"/>
                  <p:cNvSpPr/>
                  <p:nvPr/>
                </p:nvSpPr>
                <p:spPr>
                  <a:xfrm>
                    <a:off x="2566080" y="4075560"/>
                    <a:ext cx="293400" cy="42840"/>
                  </a:xfrm>
                  <a:custGeom>
                    <a:avLst/>
                    <a:gdLst/>
                    <a:ahLst/>
                    <a:cxnLst/>
                    <a:rect l="l" t="t" r="r" b="b"/>
                    <a:pathLst>
                      <a:path w="815" h="119" fill="none" extrusionOk="0">
                        <a:moveTo>
                          <a:pt x="0" y="99"/>
                        </a:moveTo>
                        <a:cubicBezTo>
                          <a:pt x="249" y="-40"/>
                          <a:pt x="574" y="-32"/>
                          <a:pt x="815" y="1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2" name="Google Shape;182;p2"/>
                  <p:cNvSpPr/>
                  <p:nvPr/>
                </p:nvSpPr>
                <p:spPr>
                  <a:xfrm>
                    <a:off x="2704680" y="4145040"/>
                    <a:ext cx="151920" cy="18000"/>
                  </a:xfrm>
                  <a:custGeom>
                    <a:avLst/>
                    <a:gdLst/>
                    <a:ahLst/>
                    <a:cxnLst/>
                    <a:rect l="l" t="t" r="r" b="b"/>
                    <a:pathLst>
                      <a:path w="422" h="50" fill="none" extrusionOk="0">
                        <a:moveTo>
                          <a:pt x="0" y="10"/>
                        </a:moveTo>
                        <a:cubicBezTo>
                          <a:pt x="142" y="-12"/>
                          <a:pt x="288" y="3"/>
                          <a:pt x="422" y="5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3" name="Google Shape;183;p2"/>
                  <p:cNvSpPr/>
                  <p:nvPr/>
                </p:nvSpPr>
                <p:spPr>
                  <a:xfrm>
                    <a:off x="2664360" y="4223160"/>
                    <a:ext cx="269640" cy="32040"/>
                  </a:xfrm>
                  <a:custGeom>
                    <a:avLst/>
                    <a:gdLst/>
                    <a:ahLst/>
                    <a:cxnLst/>
                    <a:rect l="l" t="t" r="r" b="b"/>
                    <a:pathLst>
                      <a:path w="749" h="89" fill="none" extrusionOk="0">
                        <a:moveTo>
                          <a:pt x="0" y="89"/>
                        </a:moveTo>
                        <a:cubicBezTo>
                          <a:pt x="237" y="1"/>
                          <a:pt x="499" y="-22"/>
                          <a:pt x="749" y="2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4" name="Google Shape;184;p2"/>
                  <p:cNvSpPr/>
                  <p:nvPr/>
                </p:nvSpPr>
                <p:spPr>
                  <a:xfrm>
                    <a:off x="2795040" y="4316400"/>
                    <a:ext cx="70560" cy="19440"/>
                  </a:xfrm>
                  <a:custGeom>
                    <a:avLst/>
                    <a:gdLst/>
                    <a:ahLst/>
                    <a:cxnLst/>
                    <a:rect l="l" t="t" r="r" b="b"/>
                    <a:pathLst>
                      <a:path w="196" h="54" fill="none" extrusionOk="0">
                        <a:moveTo>
                          <a:pt x="0" y="54"/>
                        </a:moveTo>
                        <a:cubicBezTo>
                          <a:pt x="61" y="24"/>
                          <a:pt x="129" y="7"/>
                          <a:pt x="19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grpSp>
      <p:grpSp>
        <p:nvGrpSpPr>
          <p:cNvPr id="185" name="Google Shape;185;p2"/>
          <p:cNvGrpSpPr/>
          <p:nvPr/>
        </p:nvGrpSpPr>
        <p:grpSpPr>
          <a:xfrm>
            <a:off x="175902" y="189732"/>
            <a:ext cx="11840196" cy="6409573"/>
            <a:chOff x="131926" y="142299"/>
            <a:chExt cx="8880147" cy="4807180"/>
          </a:xfrm>
        </p:grpSpPr>
        <p:sp>
          <p:nvSpPr>
            <p:cNvPr id="186" name="Google Shape;186;p2"/>
            <p:cNvSpPr/>
            <p:nvPr/>
          </p:nvSpPr>
          <p:spPr>
            <a:xfrm rot="1214655">
              <a:off x="7870846" y="326057"/>
              <a:ext cx="1119857" cy="323439"/>
            </a:xfrm>
            <a:custGeom>
              <a:avLst/>
              <a:gdLst/>
              <a:ahLst/>
              <a:cxnLst/>
              <a:rect l="l" t="t" r="r" b="b"/>
              <a:pathLst>
                <a:path w="4650" h="624" extrusionOk="0">
                  <a:moveTo>
                    <a:pt x="0" y="0"/>
                  </a:moveTo>
                  <a:lnTo>
                    <a:pt x="4650" y="0"/>
                  </a:lnTo>
                  <a:lnTo>
                    <a:pt x="4455" y="328"/>
                  </a:lnTo>
                  <a:lnTo>
                    <a:pt x="4650" y="624"/>
                  </a:lnTo>
                  <a:lnTo>
                    <a:pt x="0" y="624"/>
                  </a:lnTo>
                  <a:lnTo>
                    <a:pt x="227" y="328"/>
                  </a:lnTo>
                  <a:lnTo>
                    <a:pt x="0" y="0"/>
                  </a:lnTo>
                  <a:close/>
                </a:path>
              </a:pathLst>
            </a:custGeom>
            <a:solidFill>
              <a:schemeClr val="accent2"/>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7" name="Google Shape;187;p2"/>
            <p:cNvSpPr/>
            <p:nvPr/>
          </p:nvSpPr>
          <p:spPr>
            <a:xfrm rot="1214655">
              <a:off x="153296" y="4442282"/>
              <a:ext cx="1119857" cy="323439"/>
            </a:xfrm>
            <a:custGeom>
              <a:avLst/>
              <a:gdLst/>
              <a:ahLst/>
              <a:cxnLst/>
              <a:rect l="l" t="t" r="r" b="b"/>
              <a:pathLst>
                <a:path w="4650" h="624" extrusionOk="0">
                  <a:moveTo>
                    <a:pt x="0" y="0"/>
                  </a:moveTo>
                  <a:lnTo>
                    <a:pt x="4650" y="0"/>
                  </a:lnTo>
                  <a:lnTo>
                    <a:pt x="4455" y="328"/>
                  </a:lnTo>
                  <a:lnTo>
                    <a:pt x="4650" y="624"/>
                  </a:lnTo>
                  <a:lnTo>
                    <a:pt x="0" y="624"/>
                  </a:lnTo>
                  <a:lnTo>
                    <a:pt x="227" y="328"/>
                  </a:lnTo>
                  <a:lnTo>
                    <a:pt x="0" y="0"/>
                  </a:lnTo>
                  <a:close/>
                </a:path>
              </a:pathLst>
            </a:custGeom>
            <a:solidFill>
              <a:schemeClr val="lt2"/>
            </a:solidFill>
            <a:ln>
              <a:noFill/>
            </a:ln>
            <a:effectLst>
              <a:outerShdw dist="28575" dir="3840000" algn="bl" rotWithShape="0">
                <a:srgbClr val="191919"/>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5889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85"/>
        <p:cNvGrpSpPr/>
        <p:nvPr/>
      </p:nvGrpSpPr>
      <p:grpSpPr>
        <a:xfrm>
          <a:off x="0" y="0"/>
          <a:ext cx="0" cy="0"/>
          <a:chOff x="0" y="0"/>
          <a:chExt cx="0" cy="0"/>
        </a:xfrm>
      </p:grpSpPr>
      <p:grpSp>
        <p:nvGrpSpPr>
          <p:cNvPr id="786" name="Google Shape;786;p8"/>
          <p:cNvGrpSpPr/>
          <p:nvPr/>
        </p:nvGrpSpPr>
        <p:grpSpPr>
          <a:xfrm>
            <a:off x="-338679" y="34"/>
            <a:ext cx="12530900" cy="6858012"/>
            <a:chOff x="-254010" y="25"/>
            <a:chExt cx="9398175" cy="5143509"/>
          </a:xfrm>
        </p:grpSpPr>
        <p:grpSp>
          <p:nvGrpSpPr>
            <p:cNvPr id="787" name="Google Shape;787;p8"/>
            <p:cNvGrpSpPr/>
            <p:nvPr/>
          </p:nvGrpSpPr>
          <p:grpSpPr>
            <a:xfrm>
              <a:off x="-254010" y="25"/>
              <a:ext cx="9398175" cy="5143509"/>
              <a:chOff x="-230725" y="25"/>
              <a:chExt cx="9479700" cy="5143509"/>
            </a:xfrm>
          </p:grpSpPr>
          <p:sp>
            <p:nvSpPr>
              <p:cNvPr id="788" name="Google Shape;788;p8"/>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89" name="Google Shape;789;p8"/>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0" name="Google Shape;790;p8"/>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1" name="Google Shape;791;p8"/>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2" name="Google Shape;792;p8"/>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3" name="Google Shape;793;p8"/>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4" name="Google Shape;794;p8"/>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795" name="Google Shape;795;p8"/>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796" name="Google Shape;796;p8"/>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7" name="Google Shape;797;p8"/>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8" name="Google Shape;798;p8"/>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9" name="Google Shape;799;p8"/>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0" name="Google Shape;800;p8"/>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1" name="Google Shape;801;p8"/>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2" name="Google Shape;802;p8"/>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3" name="Google Shape;803;p8"/>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4" name="Google Shape;804;p8"/>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5" name="Google Shape;805;p8"/>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6" name="Google Shape;806;p8"/>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7" name="Google Shape;807;p8"/>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8" name="Google Shape;808;p8"/>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9" name="Google Shape;809;p8"/>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0" name="Google Shape;810;p8"/>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1" name="Google Shape;811;p8"/>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2" name="Google Shape;812;p8"/>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3" name="Google Shape;813;p8"/>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4" name="Google Shape;814;p8"/>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5" name="Google Shape;815;p8"/>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6" name="Google Shape;816;p8"/>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7" name="Google Shape;817;p8"/>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8" name="Google Shape;818;p8"/>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9" name="Google Shape;819;p8"/>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0" name="Google Shape;820;p8"/>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1" name="Google Shape;821;p8"/>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2" name="Google Shape;822;p8"/>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3" name="Google Shape;823;p8"/>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4" name="Google Shape;824;p8"/>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5" name="Google Shape;825;p8"/>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6" name="Google Shape;826;p8"/>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7" name="Google Shape;827;p8"/>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8" name="Google Shape;828;p8"/>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9" name="Google Shape;829;p8"/>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0" name="Google Shape;830;p8"/>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1" name="Google Shape;831;p8"/>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32" name="Google Shape;832;p8"/>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833" name="Google Shape;833;p8"/>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4" name="Google Shape;834;p8"/>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5" name="Google Shape;835;p8"/>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6" name="Google Shape;836;p8"/>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7" name="Google Shape;837;p8"/>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8" name="Google Shape;838;p8"/>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9" name="Google Shape;839;p8"/>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0" name="Google Shape;840;p8"/>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1" name="Google Shape;841;p8"/>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2" name="Google Shape;842;p8"/>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3" name="Google Shape;843;p8"/>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4" name="Google Shape;844;p8"/>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5" name="Google Shape;845;p8"/>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846" name="Google Shape;846;p8"/>
            <p:cNvGrpSpPr/>
            <p:nvPr/>
          </p:nvGrpSpPr>
          <p:grpSpPr>
            <a:xfrm>
              <a:off x="152875" y="1132408"/>
              <a:ext cx="222300" cy="2892800"/>
              <a:chOff x="131925" y="1058325"/>
              <a:chExt cx="222300" cy="2892800"/>
            </a:xfrm>
          </p:grpSpPr>
          <p:sp>
            <p:nvSpPr>
              <p:cNvPr id="847" name="Google Shape;847;p8"/>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848" name="Google Shape;848;p8"/>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849" name="Google Shape;849;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32500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50"/>
        <p:cNvGrpSpPr/>
        <p:nvPr/>
      </p:nvGrpSpPr>
      <p:grpSpPr>
        <a:xfrm>
          <a:off x="0" y="0"/>
          <a:ext cx="0" cy="0"/>
          <a:chOff x="0" y="0"/>
          <a:chExt cx="0" cy="0"/>
        </a:xfrm>
      </p:grpSpPr>
      <p:grpSp>
        <p:nvGrpSpPr>
          <p:cNvPr id="851" name="Google Shape;851;p9"/>
          <p:cNvGrpSpPr/>
          <p:nvPr/>
        </p:nvGrpSpPr>
        <p:grpSpPr>
          <a:xfrm>
            <a:off x="-338679" y="34"/>
            <a:ext cx="12530900" cy="6858012"/>
            <a:chOff x="-254010" y="25"/>
            <a:chExt cx="9398175" cy="5143509"/>
          </a:xfrm>
        </p:grpSpPr>
        <p:grpSp>
          <p:nvGrpSpPr>
            <p:cNvPr id="852" name="Google Shape;852;p9"/>
            <p:cNvGrpSpPr/>
            <p:nvPr/>
          </p:nvGrpSpPr>
          <p:grpSpPr>
            <a:xfrm>
              <a:off x="-254010" y="25"/>
              <a:ext cx="9398175" cy="5143509"/>
              <a:chOff x="-230725" y="25"/>
              <a:chExt cx="9479700" cy="5143509"/>
            </a:xfrm>
          </p:grpSpPr>
          <p:sp>
            <p:nvSpPr>
              <p:cNvPr id="853" name="Google Shape;853;p9"/>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4" name="Google Shape;854;p9"/>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5" name="Google Shape;855;p9"/>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6" name="Google Shape;856;p9"/>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7" name="Google Shape;857;p9"/>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8" name="Google Shape;858;p9"/>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9" name="Google Shape;859;p9"/>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60" name="Google Shape;860;p9"/>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861" name="Google Shape;861;p9"/>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2" name="Google Shape;862;p9"/>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3" name="Google Shape;863;p9"/>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4" name="Google Shape;864;p9"/>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5" name="Google Shape;865;p9"/>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6" name="Google Shape;866;p9"/>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7" name="Google Shape;867;p9"/>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8" name="Google Shape;868;p9"/>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9" name="Google Shape;869;p9"/>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0" name="Google Shape;870;p9"/>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1" name="Google Shape;871;p9"/>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2" name="Google Shape;872;p9"/>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3" name="Google Shape;873;p9"/>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4" name="Google Shape;874;p9"/>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5" name="Google Shape;875;p9"/>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6" name="Google Shape;876;p9"/>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7" name="Google Shape;877;p9"/>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8" name="Google Shape;878;p9"/>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9" name="Google Shape;879;p9"/>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0" name="Google Shape;880;p9"/>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1" name="Google Shape;881;p9"/>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2" name="Google Shape;882;p9"/>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3" name="Google Shape;883;p9"/>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4" name="Google Shape;884;p9"/>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5" name="Google Shape;885;p9"/>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6" name="Google Shape;886;p9"/>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7" name="Google Shape;887;p9"/>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8" name="Google Shape;888;p9"/>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9" name="Google Shape;889;p9"/>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0" name="Google Shape;890;p9"/>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1" name="Google Shape;891;p9"/>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2" name="Google Shape;892;p9"/>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3" name="Google Shape;893;p9"/>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4" name="Google Shape;894;p9"/>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5" name="Google Shape;895;p9"/>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6" name="Google Shape;896;p9"/>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97" name="Google Shape;897;p9"/>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898" name="Google Shape;898;p9"/>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9" name="Google Shape;899;p9"/>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0" name="Google Shape;900;p9"/>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1" name="Google Shape;901;p9"/>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2" name="Google Shape;902;p9"/>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3" name="Google Shape;903;p9"/>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4" name="Google Shape;904;p9"/>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5" name="Google Shape;905;p9"/>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6" name="Google Shape;906;p9"/>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7" name="Google Shape;907;p9"/>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8" name="Google Shape;908;p9"/>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9" name="Google Shape;909;p9"/>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10" name="Google Shape;910;p9"/>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911" name="Google Shape;911;p9"/>
            <p:cNvGrpSpPr/>
            <p:nvPr/>
          </p:nvGrpSpPr>
          <p:grpSpPr>
            <a:xfrm>
              <a:off x="152875" y="1132408"/>
              <a:ext cx="222300" cy="2892800"/>
              <a:chOff x="131925" y="1058325"/>
              <a:chExt cx="222300" cy="2892800"/>
            </a:xfrm>
          </p:grpSpPr>
          <p:sp>
            <p:nvSpPr>
              <p:cNvPr id="912" name="Google Shape;912;p9"/>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913" name="Google Shape;913;p9"/>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914" name="Google Shape;914;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15" name="Google Shape;915;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765495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78"/>
        <p:cNvGrpSpPr/>
        <p:nvPr/>
      </p:nvGrpSpPr>
      <p:grpSpPr>
        <a:xfrm>
          <a:off x="0" y="0"/>
          <a:ext cx="0" cy="0"/>
          <a:chOff x="0" y="0"/>
          <a:chExt cx="0" cy="0"/>
        </a:xfrm>
      </p:grpSpPr>
      <p:grpSp>
        <p:nvGrpSpPr>
          <p:cNvPr id="1079" name="Google Shape;1079;p14"/>
          <p:cNvGrpSpPr/>
          <p:nvPr/>
        </p:nvGrpSpPr>
        <p:grpSpPr>
          <a:xfrm>
            <a:off x="-338679" y="34"/>
            <a:ext cx="12530900" cy="6858012"/>
            <a:chOff x="-254010" y="25"/>
            <a:chExt cx="9398175" cy="5143509"/>
          </a:xfrm>
        </p:grpSpPr>
        <p:grpSp>
          <p:nvGrpSpPr>
            <p:cNvPr id="1080" name="Google Shape;1080;p14"/>
            <p:cNvGrpSpPr/>
            <p:nvPr/>
          </p:nvGrpSpPr>
          <p:grpSpPr>
            <a:xfrm>
              <a:off x="-254010" y="25"/>
              <a:ext cx="9398175" cy="5143509"/>
              <a:chOff x="-230725" y="25"/>
              <a:chExt cx="9479700" cy="5143509"/>
            </a:xfrm>
          </p:grpSpPr>
          <p:sp>
            <p:nvSpPr>
              <p:cNvPr id="1081" name="Google Shape;1081;p14"/>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2" name="Google Shape;1082;p14"/>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3" name="Google Shape;1083;p14"/>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4" name="Google Shape;1084;p14"/>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5" name="Google Shape;1085;p14"/>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6" name="Google Shape;1086;p14"/>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7" name="Google Shape;1087;p14"/>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088" name="Google Shape;1088;p14"/>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089" name="Google Shape;1089;p14"/>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0" name="Google Shape;1090;p14"/>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1" name="Google Shape;1091;p14"/>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2" name="Google Shape;1092;p14"/>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3" name="Google Shape;1093;p14"/>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4" name="Google Shape;1094;p14"/>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5" name="Google Shape;1095;p14"/>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6" name="Google Shape;1096;p14"/>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7" name="Google Shape;1097;p14"/>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8" name="Google Shape;1098;p14"/>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9" name="Google Shape;1099;p14"/>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0" name="Google Shape;1100;p14"/>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1" name="Google Shape;1101;p14"/>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2" name="Google Shape;1102;p14"/>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3" name="Google Shape;1103;p14"/>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4" name="Google Shape;1104;p14"/>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5" name="Google Shape;1105;p14"/>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6" name="Google Shape;1106;p14"/>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7" name="Google Shape;1107;p14"/>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8" name="Google Shape;1108;p14"/>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9" name="Google Shape;1109;p14"/>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0" name="Google Shape;1110;p14"/>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1" name="Google Shape;1111;p14"/>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2" name="Google Shape;1112;p14"/>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3" name="Google Shape;1113;p14"/>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4" name="Google Shape;1114;p14"/>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5" name="Google Shape;1115;p14"/>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6" name="Google Shape;1116;p14"/>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7" name="Google Shape;1117;p14"/>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8" name="Google Shape;1118;p14"/>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9" name="Google Shape;1119;p14"/>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0" name="Google Shape;1120;p14"/>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1" name="Google Shape;1121;p14"/>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2" name="Google Shape;1122;p14"/>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3" name="Google Shape;1123;p14"/>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4" name="Google Shape;1124;p14"/>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125" name="Google Shape;1125;p14"/>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1126" name="Google Shape;1126;p14"/>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7" name="Google Shape;1127;p14"/>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8" name="Google Shape;1128;p14"/>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9" name="Google Shape;1129;p14"/>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0" name="Google Shape;1130;p14"/>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1" name="Google Shape;1131;p14"/>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2" name="Google Shape;1132;p14"/>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3" name="Google Shape;1133;p14"/>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4" name="Google Shape;1134;p14"/>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5" name="Google Shape;1135;p14"/>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6" name="Google Shape;1136;p14"/>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7" name="Google Shape;1137;p14"/>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8" name="Google Shape;1138;p14"/>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139" name="Google Shape;1139;p14"/>
            <p:cNvGrpSpPr/>
            <p:nvPr/>
          </p:nvGrpSpPr>
          <p:grpSpPr>
            <a:xfrm>
              <a:off x="152875" y="1132408"/>
              <a:ext cx="222300" cy="2892800"/>
              <a:chOff x="131925" y="1058325"/>
              <a:chExt cx="222300" cy="2892800"/>
            </a:xfrm>
          </p:grpSpPr>
          <p:sp>
            <p:nvSpPr>
              <p:cNvPr id="1140" name="Google Shape;1140;p14"/>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1141" name="Google Shape;1141;p14"/>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1142" name="Google Shape;1142;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43" name="Google Shape;1143;p14"/>
          <p:cNvGrpSpPr/>
          <p:nvPr/>
        </p:nvGrpSpPr>
        <p:grpSpPr>
          <a:xfrm>
            <a:off x="4099128" y="-224383"/>
            <a:ext cx="4592077" cy="7023248"/>
            <a:chOff x="3074346" y="-168287"/>
            <a:chExt cx="3444058" cy="5267436"/>
          </a:xfrm>
        </p:grpSpPr>
        <p:sp>
          <p:nvSpPr>
            <p:cNvPr id="1144" name="Google Shape;1144;p14"/>
            <p:cNvSpPr/>
            <p:nvPr/>
          </p:nvSpPr>
          <p:spPr>
            <a:xfrm>
              <a:off x="3074346" y="489751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5" name="Google Shape;1145;p14"/>
            <p:cNvSpPr/>
            <p:nvPr/>
          </p:nvSpPr>
          <p:spPr>
            <a:xfrm>
              <a:off x="3516927" y="4810074"/>
              <a:ext cx="173183" cy="187406"/>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146" name="Google Shape;1146;p14"/>
            <p:cNvGrpSpPr/>
            <p:nvPr/>
          </p:nvGrpSpPr>
          <p:grpSpPr>
            <a:xfrm>
              <a:off x="6047207" y="-168287"/>
              <a:ext cx="471196" cy="399845"/>
              <a:chOff x="2823480" y="2823840"/>
              <a:chExt cx="366120" cy="310680"/>
            </a:xfrm>
          </p:grpSpPr>
          <p:sp>
            <p:nvSpPr>
              <p:cNvPr id="1147" name="Google Shape;1147;p1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8" name="Google Shape;1148;p1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9" name="Google Shape;1149;p1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96475" tIns="2875" rIns="96475" bIns="28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0" name="Google Shape;1150;p1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1" name="Google Shape;1151;p1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2" name="Google Shape;1152;p1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3" name="Google Shape;1153;p1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4" name="Google Shape;1154;p1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5" name="Google Shape;1155;p1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6" name="Google Shape;1156;p1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7" name="Google Shape;1157;p1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8" name="Google Shape;1158;p1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9" name="Google Shape;1159;p1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60" name="Google Shape;1160;p1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61" name="Google Shape;1161;p1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326800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33"/>
        <p:cNvGrpSpPr/>
        <p:nvPr/>
      </p:nvGrpSpPr>
      <p:grpSpPr>
        <a:xfrm>
          <a:off x="0" y="0"/>
          <a:ext cx="0" cy="0"/>
          <a:chOff x="0" y="0"/>
          <a:chExt cx="0" cy="0"/>
        </a:xfrm>
      </p:grpSpPr>
      <p:grpSp>
        <p:nvGrpSpPr>
          <p:cNvPr id="2134" name="Google Shape;2134;p23"/>
          <p:cNvGrpSpPr/>
          <p:nvPr/>
        </p:nvGrpSpPr>
        <p:grpSpPr>
          <a:xfrm>
            <a:off x="-338679" y="34"/>
            <a:ext cx="12530900" cy="6858012"/>
            <a:chOff x="-254010" y="25"/>
            <a:chExt cx="9398175" cy="5143509"/>
          </a:xfrm>
        </p:grpSpPr>
        <p:grpSp>
          <p:nvGrpSpPr>
            <p:cNvPr id="2135" name="Google Shape;2135;p23"/>
            <p:cNvGrpSpPr/>
            <p:nvPr/>
          </p:nvGrpSpPr>
          <p:grpSpPr>
            <a:xfrm>
              <a:off x="-254010" y="25"/>
              <a:ext cx="9398175" cy="5143509"/>
              <a:chOff x="-230725" y="25"/>
              <a:chExt cx="9479700" cy="5143509"/>
            </a:xfrm>
          </p:grpSpPr>
          <p:sp>
            <p:nvSpPr>
              <p:cNvPr id="2136" name="Google Shape;2136;p23"/>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7" name="Google Shape;2137;p23"/>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8" name="Google Shape;2138;p23"/>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9" name="Google Shape;2139;p23"/>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0" name="Google Shape;2140;p23"/>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1" name="Google Shape;2141;p23"/>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2" name="Google Shape;2142;p23"/>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143" name="Google Shape;2143;p23"/>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2144" name="Google Shape;2144;p23"/>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5" name="Google Shape;2145;p23"/>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6" name="Google Shape;2146;p23"/>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7" name="Google Shape;2147;p23"/>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8" name="Google Shape;2148;p23"/>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9" name="Google Shape;2149;p23"/>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0" name="Google Shape;2150;p23"/>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1" name="Google Shape;2151;p23"/>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2" name="Google Shape;2152;p23"/>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3" name="Google Shape;2153;p23"/>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4" name="Google Shape;2154;p23"/>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5" name="Google Shape;2155;p23"/>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6" name="Google Shape;2156;p23"/>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7" name="Google Shape;2157;p23"/>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8" name="Google Shape;2158;p23"/>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9" name="Google Shape;2159;p23"/>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0" name="Google Shape;2160;p23"/>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1" name="Google Shape;2161;p23"/>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2" name="Google Shape;2162;p23"/>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3" name="Google Shape;2163;p23"/>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4" name="Google Shape;2164;p23"/>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5" name="Google Shape;2165;p23"/>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6" name="Google Shape;2166;p23"/>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7" name="Google Shape;2167;p23"/>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8" name="Google Shape;2168;p23"/>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9" name="Google Shape;2169;p23"/>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0" name="Google Shape;2170;p23"/>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1" name="Google Shape;2171;p23"/>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2" name="Google Shape;2172;p23"/>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3" name="Google Shape;2173;p23"/>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4" name="Google Shape;2174;p23"/>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5" name="Google Shape;2175;p23"/>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6" name="Google Shape;2176;p23"/>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7" name="Google Shape;2177;p23"/>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8" name="Google Shape;2178;p23"/>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9" name="Google Shape;2179;p23"/>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180" name="Google Shape;2180;p23"/>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2181" name="Google Shape;2181;p23"/>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2" name="Google Shape;2182;p23"/>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3" name="Google Shape;2183;p23"/>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4" name="Google Shape;2184;p23"/>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5" name="Google Shape;2185;p23"/>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6" name="Google Shape;2186;p23"/>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7" name="Google Shape;2187;p23"/>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8" name="Google Shape;2188;p23"/>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9" name="Google Shape;2189;p23"/>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0" name="Google Shape;2190;p23"/>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1" name="Google Shape;2191;p23"/>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2" name="Google Shape;2192;p23"/>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3" name="Google Shape;2193;p23"/>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194" name="Google Shape;2194;p23"/>
            <p:cNvGrpSpPr/>
            <p:nvPr/>
          </p:nvGrpSpPr>
          <p:grpSpPr>
            <a:xfrm>
              <a:off x="152875" y="1132408"/>
              <a:ext cx="222300" cy="2892800"/>
              <a:chOff x="131925" y="1058325"/>
              <a:chExt cx="222300" cy="2892800"/>
            </a:xfrm>
          </p:grpSpPr>
          <p:sp>
            <p:nvSpPr>
              <p:cNvPr id="2195" name="Google Shape;2195;p23"/>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2196" name="Google Shape;2196;p23"/>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2197" name="Google Shape;2197;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98" name="Google Shape;2198;p23"/>
          <p:cNvSpPr txBox="1">
            <a:spLocks noGrp="1"/>
          </p:cNvSpPr>
          <p:nvPr>
            <p:ph type="subTitle" idx="1"/>
          </p:nvPr>
        </p:nvSpPr>
        <p:spPr>
          <a:xfrm>
            <a:off x="960000" y="3453899"/>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9" name="Google Shape;2199;p23"/>
          <p:cNvSpPr txBox="1">
            <a:spLocks noGrp="1"/>
          </p:cNvSpPr>
          <p:nvPr>
            <p:ph type="subTitle" idx="2"/>
          </p:nvPr>
        </p:nvSpPr>
        <p:spPr>
          <a:xfrm>
            <a:off x="4514871" y="3453899"/>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0" name="Google Shape;2200;p23"/>
          <p:cNvSpPr txBox="1">
            <a:spLocks noGrp="1"/>
          </p:cNvSpPr>
          <p:nvPr>
            <p:ph type="subTitle" idx="3"/>
          </p:nvPr>
        </p:nvSpPr>
        <p:spPr>
          <a:xfrm>
            <a:off x="8069703" y="3453900"/>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1" name="Google Shape;2201;p23"/>
          <p:cNvSpPr txBox="1">
            <a:spLocks noGrp="1"/>
          </p:cNvSpPr>
          <p:nvPr>
            <p:ph type="subTitle" idx="4"/>
          </p:nvPr>
        </p:nvSpPr>
        <p:spPr>
          <a:xfrm>
            <a:off x="960000"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2" name="Google Shape;2202;p23"/>
          <p:cNvSpPr txBox="1">
            <a:spLocks noGrp="1"/>
          </p:cNvSpPr>
          <p:nvPr>
            <p:ph type="subTitle" idx="5"/>
          </p:nvPr>
        </p:nvSpPr>
        <p:spPr>
          <a:xfrm>
            <a:off x="4514875"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3" name="Google Shape;2203;p23"/>
          <p:cNvSpPr txBox="1">
            <a:spLocks noGrp="1"/>
          </p:cNvSpPr>
          <p:nvPr>
            <p:ph type="subTitle" idx="6"/>
          </p:nvPr>
        </p:nvSpPr>
        <p:spPr>
          <a:xfrm>
            <a:off x="8069703"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4" name="Google Shape;2204;p23"/>
          <p:cNvSpPr/>
          <p:nvPr/>
        </p:nvSpPr>
        <p:spPr>
          <a:xfrm rot="2091304">
            <a:off x="10931097" y="156303"/>
            <a:ext cx="1880899" cy="441884"/>
          </a:xfrm>
          <a:custGeom>
            <a:avLst/>
            <a:gdLst/>
            <a:ahLst/>
            <a:cxnLst/>
            <a:rect l="l" t="t" r="r" b="b"/>
            <a:pathLst>
              <a:path w="3418" h="803" extrusionOk="0">
                <a:moveTo>
                  <a:pt x="3395" y="362"/>
                </a:moveTo>
                <a:lnTo>
                  <a:pt x="2767" y="9"/>
                </a:lnTo>
                <a:cubicBezTo>
                  <a:pt x="2759" y="5"/>
                  <a:pt x="2752" y="3"/>
                  <a:pt x="2744" y="3"/>
                </a:cubicBezTo>
                <a:lnTo>
                  <a:pt x="45" y="0"/>
                </a:lnTo>
                <a:cubicBezTo>
                  <a:pt x="20" y="0"/>
                  <a:pt x="0" y="20"/>
                  <a:pt x="0" y="44"/>
                </a:cubicBezTo>
                <a:lnTo>
                  <a:pt x="0" y="756"/>
                </a:lnTo>
                <a:cubicBezTo>
                  <a:pt x="0" y="781"/>
                  <a:pt x="20" y="801"/>
                  <a:pt x="45" y="801"/>
                </a:cubicBezTo>
                <a:lnTo>
                  <a:pt x="2752" y="801"/>
                </a:lnTo>
                <a:lnTo>
                  <a:pt x="2752" y="803"/>
                </a:lnTo>
                <a:lnTo>
                  <a:pt x="2754" y="801"/>
                </a:lnTo>
                <a:lnTo>
                  <a:pt x="2756" y="801"/>
                </a:lnTo>
                <a:lnTo>
                  <a:pt x="3395" y="440"/>
                </a:lnTo>
                <a:cubicBezTo>
                  <a:pt x="3425" y="424"/>
                  <a:pt x="3425" y="379"/>
                  <a:pt x="3395" y="362"/>
                </a:cubicBezTo>
                <a:close/>
              </a:path>
            </a:pathLst>
          </a:custGeom>
          <a:solidFill>
            <a:schemeClr val="accent3"/>
          </a:solidFill>
          <a:ln>
            <a:noFill/>
          </a:ln>
          <a:effectLst>
            <a:outerShdw dist="28575" dir="3840000" algn="bl" rotWithShape="0">
              <a:schemeClr val="dk1"/>
            </a:outerShdw>
          </a:effectLst>
        </p:spPr>
        <p:txBody>
          <a:bodyPr spcFirstLastPara="1" wrap="square" lIns="120000" tIns="60000" rIns="120000" bIns="60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205" name="Google Shape;2205;p23"/>
          <p:cNvGrpSpPr/>
          <p:nvPr/>
        </p:nvGrpSpPr>
        <p:grpSpPr>
          <a:xfrm>
            <a:off x="2400922" y="-262512"/>
            <a:ext cx="8560563" cy="7195867"/>
            <a:chOff x="1800692" y="-196884"/>
            <a:chExt cx="6420422" cy="5396900"/>
          </a:xfrm>
        </p:grpSpPr>
        <p:grpSp>
          <p:nvGrpSpPr>
            <p:cNvPr id="2206" name="Google Shape;2206;p23"/>
            <p:cNvGrpSpPr/>
            <p:nvPr/>
          </p:nvGrpSpPr>
          <p:grpSpPr>
            <a:xfrm>
              <a:off x="1800692" y="4851600"/>
              <a:ext cx="159568" cy="155238"/>
              <a:chOff x="2853720" y="3420720"/>
              <a:chExt cx="92880" cy="90360"/>
            </a:xfrm>
          </p:grpSpPr>
          <p:sp>
            <p:nvSpPr>
              <p:cNvPr id="2207" name="Google Shape;2207;p23"/>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8" name="Google Shape;2208;p23"/>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9" name="Google Shape;2209;p23"/>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210" name="Google Shape;2210;p23"/>
            <p:cNvGrpSpPr/>
            <p:nvPr/>
          </p:nvGrpSpPr>
          <p:grpSpPr>
            <a:xfrm>
              <a:off x="2595820" y="4862124"/>
              <a:ext cx="163279" cy="134210"/>
              <a:chOff x="3292560" y="2517480"/>
              <a:chExt cx="95040" cy="78120"/>
            </a:xfrm>
          </p:grpSpPr>
          <p:sp>
            <p:nvSpPr>
              <p:cNvPr id="2211" name="Google Shape;2211;p23"/>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2" name="Google Shape;2212;p23"/>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213" name="Google Shape;2213;p23"/>
            <p:cNvSpPr/>
            <p:nvPr/>
          </p:nvSpPr>
          <p:spPr>
            <a:xfrm>
              <a:off x="6807021" y="9756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4" name="Google Shape;2214;p23"/>
            <p:cNvSpPr/>
            <p:nvPr/>
          </p:nvSpPr>
          <p:spPr>
            <a:xfrm>
              <a:off x="7112027" y="189237"/>
              <a:ext cx="173183" cy="187405"/>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5" name="Google Shape;2215;p23"/>
            <p:cNvSpPr txBox="1"/>
            <p:nvPr/>
          </p:nvSpPr>
          <p:spPr>
            <a:xfrm rot="1590974">
              <a:off x="7249072" y="-4071"/>
              <a:ext cx="944784" cy="34547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A B C</a:t>
              </a:r>
              <a:endParaRPr sz="2267" b="1" strike="noStrike">
                <a:solidFill>
                  <a:schemeClr val="dk1"/>
                </a:solidFill>
                <a:latin typeface="Quicksand"/>
                <a:ea typeface="Quicksand"/>
                <a:cs typeface="Quicksand"/>
                <a:sym typeface="Quicksand"/>
              </a:endParaRPr>
            </a:p>
          </p:txBody>
        </p:sp>
        <p:grpSp>
          <p:nvGrpSpPr>
            <p:cNvPr id="2216" name="Google Shape;2216;p23"/>
            <p:cNvGrpSpPr/>
            <p:nvPr/>
          </p:nvGrpSpPr>
          <p:grpSpPr>
            <a:xfrm>
              <a:off x="2029233" y="4658436"/>
              <a:ext cx="497615" cy="541579"/>
              <a:chOff x="3528376" y="2517973"/>
              <a:chExt cx="386648" cy="420808"/>
            </a:xfrm>
          </p:grpSpPr>
          <p:sp>
            <p:nvSpPr>
              <p:cNvPr id="2217" name="Google Shape;2217;p23"/>
              <p:cNvSpPr/>
              <p:nvPr/>
            </p:nvSpPr>
            <p:spPr>
              <a:xfrm>
                <a:off x="3528376" y="2517973"/>
                <a:ext cx="330125" cy="420808"/>
              </a:xfrm>
              <a:custGeom>
                <a:avLst/>
                <a:gdLst/>
                <a:ahLst/>
                <a:cxnLst/>
                <a:rect l="l" t="t" r="r" b="b"/>
                <a:pathLst>
                  <a:path w="495" h="631" fill="none" extrusionOk="0">
                    <a:moveTo>
                      <a:pt x="0" y="439"/>
                    </a:moveTo>
                    <a:cubicBezTo>
                      <a:pt x="66" y="502"/>
                      <a:pt x="131" y="568"/>
                      <a:pt x="196" y="631"/>
                    </a:cubicBezTo>
                    <a:cubicBezTo>
                      <a:pt x="168" y="458"/>
                      <a:pt x="140" y="286"/>
                      <a:pt x="114" y="112"/>
                    </a:cubicBezTo>
                    <a:cubicBezTo>
                      <a:pt x="237" y="69"/>
                      <a:pt x="365" y="13"/>
                      <a:pt x="495"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8" name="Google Shape;2218;p23"/>
              <p:cNvSpPr txBox="1"/>
              <p:nvPr/>
            </p:nvSpPr>
            <p:spPr>
              <a:xfrm rot="-792914">
                <a:off x="3653630" y="2569175"/>
                <a:ext cx="233586" cy="26850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8</a:t>
                </a:r>
                <a:endParaRPr sz="2267" b="1" strike="noStrike">
                  <a:solidFill>
                    <a:schemeClr val="dk1"/>
                  </a:solidFill>
                  <a:latin typeface="Quicksand"/>
                  <a:ea typeface="Quicksand"/>
                  <a:cs typeface="Quicksand"/>
                  <a:sym typeface="Quicksand"/>
                </a:endParaRPr>
              </a:p>
            </p:txBody>
          </p:sp>
        </p:grpSp>
      </p:grpSp>
      <p:grpSp>
        <p:nvGrpSpPr>
          <p:cNvPr id="2219" name="Google Shape;2219;p23"/>
          <p:cNvGrpSpPr/>
          <p:nvPr/>
        </p:nvGrpSpPr>
        <p:grpSpPr>
          <a:xfrm>
            <a:off x="11133763" y="5632379"/>
            <a:ext cx="1058223" cy="1225636"/>
            <a:chOff x="1434240" y="3556440"/>
            <a:chExt cx="616680" cy="714240"/>
          </a:xfrm>
        </p:grpSpPr>
        <p:sp>
          <p:nvSpPr>
            <p:cNvPr id="2220" name="Google Shape;2220;p23"/>
            <p:cNvSpPr/>
            <p:nvPr/>
          </p:nvSpPr>
          <p:spPr>
            <a:xfrm>
              <a:off x="1591200" y="3556440"/>
              <a:ext cx="459720" cy="440280"/>
            </a:xfrm>
            <a:custGeom>
              <a:avLst/>
              <a:gdLst/>
              <a:ahLst/>
              <a:cxnLst/>
              <a:rect l="l" t="t" r="r" b="b"/>
              <a:pathLst>
                <a:path w="1277" h="1223" extrusionOk="0">
                  <a:moveTo>
                    <a:pt x="1131" y="267"/>
                  </a:moveTo>
                  <a:cubicBezTo>
                    <a:pt x="801" y="-111"/>
                    <a:pt x="139" y="-122"/>
                    <a:pt x="14" y="448"/>
                  </a:cubicBezTo>
                  <a:cubicBezTo>
                    <a:pt x="-38" y="683"/>
                    <a:pt x="65" y="943"/>
                    <a:pt x="263" y="1079"/>
                  </a:cubicBezTo>
                  <a:cubicBezTo>
                    <a:pt x="347" y="1137"/>
                    <a:pt x="442" y="1173"/>
                    <a:pt x="541" y="1199"/>
                  </a:cubicBezTo>
                  <a:cubicBezTo>
                    <a:pt x="605" y="1216"/>
                    <a:pt x="672" y="1227"/>
                    <a:pt x="737" y="1221"/>
                  </a:cubicBezTo>
                  <a:cubicBezTo>
                    <a:pt x="872" y="1210"/>
                    <a:pt x="991" y="1130"/>
                    <a:pt x="1089" y="1034"/>
                  </a:cubicBezTo>
                  <a:cubicBezTo>
                    <a:pt x="1154" y="969"/>
                    <a:pt x="1214" y="896"/>
                    <a:pt x="1247" y="810"/>
                  </a:cubicBezTo>
                  <a:cubicBezTo>
                    <a:pt x="1318" y="629"/>
                    <a:pt x="1260" y="414"/>
                    <a:pt x="1131" y="267"/>
                  </a:cubicBezTo>
                  <a:moveTo>
                    <a:pt x="777" y="1048"/>
                  </a:moveTo>
                  <a:cubicBezTo>
                    <a:pt x="739" y="1061"/>
                    <a:pt x="698" y="1064"/>
                    <a:pt x="659" y="1064"/>
                  </a:cubicBezTo>
                  <a:cubicBezTo>
                    <a:pt x="530" y="1064"/>
                    <a:pt x="405" y="1019"/>
                    <a:pt x="311" y="928"/>
                  </a:cubicBezTo>
                  <a:cubicBezTo>
                    <a:pt x="192" y="812"/>
                    <a:pt x="108" y="595"/>
                    <a:pt x="167" y="435"/>
                  </a:cubicBezTo>
                  <a:cubicBezTo>
                    <a:pt x="263" y="171"/>
                    <a:pt x="554" y="100"/>
                    <a:pt x="790" y="184"/>
                  </a:cubicBezTo>
                  <a:cubicBezTo>
                    <a:pt x="833" y="199"/>
                    <a:pt x="876" y="218"/>
                    <a:pt x="913" y="246"/>
                  </a:cubicBezTo>
                  <a:cubicBezTo>
                    <a:pt x="1003" y="315"/>
                    <a:pt x="1068" y="438"/>
                    <a:pt x="1081" y="549"/>
                  </a:cubicBezTo>
                  <a:cubicBezTo>
                    <a:pt x="1100" y="745"/>
                    <a:pt x="984" y="980"/>
                    <a:pt x="777" y="104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1" name="Google Shape;2221;p23"/>
            <p:cNvSpPr/>
            <p:nvPr/>
          </p:nvSpPr>
          <p:spPr>
            <a:xfrm>
              <a:off x="1575360" y="3904560"/>
              <a:ext cx="146880" cy="175680"/>
            </a:xfrm>
            <a:custGeom>
              <a:avLst/>
              <a:gdLst/>
              <a:ahLst/>
              <a:cxnLst/>
              <a:rect l="l" t="t" r="r" b="b"/>
              <a:pathLst>
                <a:path w="408" h="488" extrusionOk="0">
                  <a:moveTo>
                    <a:pt x="408" y="110"/>
                  </a:moveTo>
                  <a:cubicBezTo>
                    <a:pt x="355" y="64"/>
                    <a:pt x="333" y="45"/>
                    <a:pt x="281" y="0"/>
                  </a:cubicBezTo>
                  <a:cubicBezTo>
                    <a:pt x="183" y="129"/>
                    <a:pt x="90" y="262"/>
                    <a:pt x="0" y="396"/>
                  </a:cubicBezTo>
                  <a:cubicBezTo>
                    <a:pt x="79" y="398"/>
                    <a:pt x="81" y="477"/>
                    <a:pt x="157" y="488"/>
                  </a:cubicBezTo>
                  <a:cubicBezTo>
                    <a:pt x="245" y="359"/>
                    <a:pt x="322" y="239"/>
                    <a:pt x="408" y="11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2" name="Google Shape;2222;p23"/>
            <p:cNvSpPr/>
            <p:nvPr/>
          </p:nvSpPr>
          <p:spPr>
            <a:xfrm>
              <a:off x="1434240" y="4028400"/>
              <a:ext cx="208080" cy="242280"/>
            </a:xfrm>
            <a:custGeom>
              <a:avLst/>
              <a:gdLst/>
              <a:ahLst/>
              <a:cxnLst/>
              <a:rect l="l" t="t" r="r" b="b"/>
              <a:pathLst>
                <a:path w="578" h="673" extrusionOk="0">
                  <a:moveTo>
                    <a:pt x="247" y="151"/>
                  </a:moveTo>
                  <a:cubicBezTo>
                    <a:pt x="273" y="114"/>
                    <a:pt x="297" y="77"/>
                    <a:pt x="333" y="47"/>
                  </a:cubicBezTo>
                  <a:cubicBezTo>
                    <a:pt x="366" y="17"/>
                    <a:pt x="411" y="-4"/>
                    <a:pt x="456" y="0"/>
                  </a:cubicBezTo>
                  <a:cubicBezTo>
                    <a:pt x="534" y="6"/>
                    <a:pt x="594" y="91"/>
                    <a:pt x="574" y="166"/>
                  </a:cubicBezTo>
                  <a:cubicBezTo>
                    <a:pt x="568" y="189"/>
                    <a:pt x="557" y="207"/>
                    <a:pt x="544" y="228"/>
                  </a:cubicBezTo>
                  <a:cubicBezTo>
                    <a:pt x="475" y="344"/>
                    <a:pt x="396" y="454"/>
                    <a:pt x="308" y="555"/>
                  </a:cubicBezTo>
                  <a:cubicBezTo>
                    <a:pt x="276" y="592"/>
                    <a:pt x="245" y="628"/>
                    <a:pt x="202" y="652"/>
                  </a:cubicBezTo>
                  <a:cubicBezTo>
                    <a:pt x="101" y="710"/>
                    <a:pt x="-41" y="643"/>
                    <a:pt x="11" y="521"/>
                  </a:cubicBezTo>
                  <a:cubicBezTo>
                    <a:pt x="65" y="394"/>
                    <a:pt x="168" y="267"/>
                    <a:pt x="247" y="1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2223" name="Google Shape;2223;p23"/>
            <p:cNvGrpSpPr/>
            <p:nvPr/>
          </p:nvGrpSpPr>
          <p:grpSpPr>
            <a:xfrm>
              <a:off x="1631160" y="3599280"/>
              <a:ext cx="358560" cy="384120"/>
              <a:chOff x="1631160" y="3599280"/>
              <a:chExt cx="358560" cy="384120"/>
            </a:xfrm>
          </p:grpSpPr>
          <p:sp>
            <p:nvSpPr>
              <p:cNvPr id="2224" name="Google Shape;2224;p23"/>
              <p:cNvSpPr/>
              <p:nvPr/>
            </p:nvSpPr>
            <p:spPr>
              <a:xfrm>
                <a:off x="1638360" y="3605760"/>
                <a:ext cx="351360" cy="337320"/>
              </a:xfrm>
              <a:custGeom>
                <a:avLst/>
                <a:gdLst/>
                <a:ahLst/>
                <a:cxnLst/>
                <a:rect l="l" t="t" r="r" b="b"/>
                <a:pathLst>
                  <a:path w="976" h="937" extrusionOk="0">
                    <a:moveTo>
                      <a:pt x="3" y="389"/>
                    </a:moveTo>
                    <a:cubicBezTo>
                      <a:pt x="35" y="88"/>
                      <a:pt x="418" y="-70"/>
                      <a:pt x="679" y="29"/>
                    </a:cubicBezTo>
                    <a:cubicBezTo>
                      <a:pt x="872" y="102"/>
                      <a:pt x="1006" y="316"/>
                      <a:pt x="971" y="518"/>
                    </a:cubicBezTo>
                    <a:cubicBezTo>
                      <a:pt x="958" y="591"/>
                      <a:pt x="926" y="658"/>
                      <a:pt x="888" y="722"/>
                    </a:cubicBezTo>
                    <a:cubicBezTo>
                      <a:pt x="860" y="769"/>
                      <a:pt x="829" y="815"/>
                      <a:pt x="786" y="851"/>
                    </a:cubicBezTo>
                    <a:cubicBezTo>
                      <a:pt x="617" y="993"/>
                      <a:pt x="313" y="946"/>
                      <a:pt x="165" y="798"/>
                    </a:cubicBezTo>
                    <a:cubicBezTo>
                      <a:pt x="61" y="694"/>
                      <a:pt x="-14" y="541"/>
                      <a:pt x="3" y="389"/>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5" name="Google Shape;2225;p23"/>
              <p:cNvSpPr/>
              <p:nvPr/>
            </p:nvSpPr>
            <p:spPr>
              <a:xfrm>
                <a:off x="1778760" y="3763440"/>
                <a:ext cx="39600" cy="71280"/>
              </a:xfrm>
              <a:custGeom>
                <a:avLst/>
                <a:gdLst/>
                <a:ahLst/>
                <a:cxnLst/>
                <a:rect l="l" t="t" r="r" b="b"/>
                <a:pathLst>
                  <a:path w="110" h="198" fill="none" extrusionOk="0">
                    <a:moveTo>
                      <a:pt x="0" y="0"/>
                    </a:moveTo>
                    <a:cubicBezTo>
                      <a:pt x="26" y="71"/>
                      <a:pt x="63" y="138"/>
                      <a:pt x="110" y="198"/>
                    </a:cubicBezTo>
                  </a:path>
                </a:pathLst>
              </a:custGeom>
              <a:noFill/>
              <a:ln w="12950" cap="rnd" cmpd="sng">
                <a:solidFill>
                  <a:schemeClr val="dk1"/>
                </a:solidFill>
                <a:prstDash val="solid"/>
                <a:round/>
                <a:headEnd type="none" w="sm" len="sm"/>
                <a:tailEnd type="none" w="sm" len="sm"/>
              </a:ln>
            </p:spPr>
            <p:txBody>
              <a:bodyPr spcFirstLastPara="1" wrap="square" lIns="96475" tIns="19800" rIns="96475" bIns="198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6" name="Google Shape;2226;p23"/>
              <p:cNvSpPr/>
              <p:nvPr/>
            </p:nvSpPr>
            <p:spPr>
              <a:xfrm>
                <a:off x="1803600" y="3706920"/>
                <a:ext cx="66600" cy="127080"/>
              </a:xfrm>
              <a:custGeom>
                <a:avLst/>
                <a:gdLst/>
                <a:ahLst/>
                <a:cxnLst/>
                <a:rect l="l" t="t" r="r" b="b"/>
                <a:pathLst>
                  <a:path w="185" h="353" fill="none" extrusionOk="0">
                    <a:moveTo>
                      <a:pt x="0" y="0"/>
                    </a:moveTo>
                    <a:cubicBezTo>
                      <a:pt x="50" y="123"/>
                      <a:pt x="112" y="241"/>
                      <a:pt x="185" y="35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7" name="Google Shape;2227;p23"/>
              <p:cNvSpPr/>
              <p:nvPr/>
            </p:nvSpPr>
            <p:spPr>
              <a:xfrm>
                <a:off x="1631160" y="3889800"/>
                <a:ext cx="130680" cy="93600"/>
              </a:xfrm>
              <a:custGeom>
                <a:avLst/>
                <a:gdLst/>
                <a:ahLst/>
                <a:cxnLst/>
                <a:rect l="l" t="t" r="r" b="b"/>
                <a:pathLst>
                  <a:path w="363" h="260" fill="none" extrusionOk="0">
                    <a:moveTo>
                      <a:pt x="0" y="0"/>
                    </a:moveTo>
                    <a:cubicBezTo>
                      <a:pt x="84" y="127"/>
                      <a:pt x="215" y="221"/>
                      <a:pt x="363" y="26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8" name="Google Shape;2228;p23"/>
              <p:cNvSpPr/>
              <p:nvPr/>
            </p:nvSpPr>
            <p:spPr>
              <a:xfrm>
                <a:off x="1883520" y="3889800"/>
                <a:ext cx="94680" cy="78120"/>
              </a:xfrm>
              <a:custGeom>
                <a:avLst/>
                <a:gdLst/>
                <a:ahLst/>
                <a:cxnLst/>
                <a:rect l="l" t="t" r="r" b="b"/>
                <a:pathLst>
                  <a:path w="263" h="217" fill="none" extrusionOk="0">
                    <a:moveTo>
                      <a:pt x="0" y="217"/>
                    </a:moveTo>
                    <a:cubicBezTo>
                      <a:pt x="106" y="172"/>
                      <a:pt x="198" y="97"/>
                      <a:pt x="263" y="0"/>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9" name="Google Shape;2229;p23"/>
              <p:cNvSpPr/>
              <p:nvPr/>
            </p:nvSpPr>
            <p:spPr>
              <a:xfrm>
                <a:off x="1684440" y="3599280"/>
                <a:ext cx="53640" cy="32400"/>
              </a:xfrm>
              <a:custGeom>
                <a:avLst/>
                <a:gdLst/>
                <a:ahLst/>
                <a:cxnLst/>
                <a:rect l="l" t="t" r="r" b="b"/>
                <a:pathLst>
                  <a:path w="149" h="90" fill="none" extrusionOk="0">
                    <a:moveTo>
                      <a:pt x="0" y="90"/>
                    </a:moveTo>
                    <a:cubicBezTo>
                      <a:pt x="50" y="60"/>
                      <a:pt x="99" y="30"/>
                      <a:pt x="14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004660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2589"/>
        <p:cNvGrpSpPr/>
        <p:nvPr/>
      </p:nvGrpSpPr>
      <p:grpSpPr>
        <a:xfrm>
          <a:off x="0" y="0"/>
          <a:ext cx="0" cy="0"/>
          <a:chOff x="0" y="0"/>
          <a:chExt cx="0" cy="0"/>
        </a:xfrm>
      </p:grpSpPr>
      <p:grpSp>
        <p:nvGrpSpPr>
          <p:cNvPr id="2590" name="Google Shape;2590;p27"/>
          <p:cNvGrpSpPr/>
          <p:nvPr/>
        </p:nvGrpSpPr>
        <p:grpSpPr>
          <a:xfrm>
            <a:off x="230" y="34"/>
            <a:ext cx="12192159" cy="6858012"/>
            <a:chOff x="-230725" y="25"/>
            <a:chExt cx="9479700" cy="5143509"/>
          </a:xfrm>
        </p:grpSpPr>
        <p:sp>
          <p:nvSpPr>
            <p:cNvPr id="2591" name="Google Shape;2591;p27"/>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2" name="Google Shape;2592;p27"/>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3" name="Google Shape;2593;p27"/>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4" name="Google Shape;2594;p27"/>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5" name="Google Shape;2595;p27"/>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6" name="Google Shape;2596;p27"/>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7" name="Google Shape;2597;p27"/>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598" name="Google Shape;2598;p27"/>
            <p:cNvCxnSpPr/>
            <p:nvPr/>
          </p:nvCxnSpPr>
          <p:spPr>
            <a:xfrm rot="10800000">
              <a:off x="-230725" y="34"/>
              <a:ext cx="0" cy="5143500"/>
            </a:xfrm>
            <a:prstGeom prst="straightConnector1">
              <a:avLst/>
            </a:prstGeom>
            <a:noFill/>
            <a:ln w="9525" cap="flat" cmpd="sng">
              <a:solidFill>
                <a:schemeClr val="lt1"/>
              </a:solidFill>
              <a:prstDash val="solid"/>
              <a:miter lim="8000"/>
              <a:headEnd type="none" w="sm" len="sm"/>
              <a:tailEnd type="none" w="sm" len="sm"/>
            </a:ln>
          </p:spPr>
        </p:cxnSp>
        <p:sp>
          <p:nvSpPr>
            <p:cNvPr id="2599" name="Google Shape;2599;p27"/>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0" name="Google Shape;2600;p27"/>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1" name="Google Shape;2601;p27"/>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2" name="Google Shape;2602;p27"/>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3" name="Google Shape;2603;p27"/>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4" name="Google Shape;2604;p27"/>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5" name="Google Shape;2605;p27"/>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6" name="Google Shape;2606;p27"/>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7" name="Google Shape;2607;p27"/>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8" name="Google Shape;2608;p27"/>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9" name="Google Shape;2609;p27"/>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0" name="Google Shape;2610;p27"/>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1" name="Google Shape;2611;p27"/>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2" name="Google Shape;2612;p27"/>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3" name="Google Shape;2613;p27"/>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4" name="Google Shape;2614;p27"/>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5" name="Google Shape;2615;p27"/>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6" name="Google Shape;2616;p27"/>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7" name="Google Shape;2617;p27"/>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8" name="Google Shape;2618;p27"/>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9" name="Google Shape;2619;p27"/>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0" name="Google Shape;2620;p27"/>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1" name="Google Shape;2621;p27"/>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2" name="Google Shape;2622;p27"/>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3" name="Google Shape;2623;p27"/>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4" name="Google Shape;2624;p27"/>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5" name="Google Shape;2625;p27"/>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6" name="Google Shape;2626;p27"/>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7" name="Google Shape;2627;p27"/>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8" name="Google Shape;2628;p27"/>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9" name="Google Shape;2629;p27"/>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0" name="Google Shape;2630;p27"/>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1" name="Google Shape;2631;p27"/>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2" name="Google Shape;2632;p27"/>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3" name="Google Shape;2633;p27"/>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4" name="Google Shape;2634;p27"/>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635" name="Google Shape;2635;p27"/>
            <p:cNvCxnSpPr/>
            <p:nvPr/>
          </p:nvCxnSpPr>
          <p:spPr>
            <a:xfrm>
              <a:off x="-230725" y="25"/>
              <a:ext cx="9479700" cy="0"/>
            </a:xfrm>
            <a:prstGeom prst="straightConnector1">
              <a:avLst/>
            </a:prstGeom>
            <a:noFill/>
            <a:ln w="9525" cap="flat" cmpd="sng">
              <a:solidFill>
                <a:schemeClr val="lt1"/>
              </a:solidFill>
              <a:prstDash val="solid"/>
              <a:miter lim="8000"/>
              <a:headEnd type="none" w="sm" len="sm"/>
              <a:tailEnd type="none" w="sm" len="sm"/>
            </a:ln>
          </p:spPr>
        </p:cxnSp>
        <p:sp>
          <p:nvSpPr>
            <p:cNvPr id="2636" name="Google Shape;2636;p27"/>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7" name="Google Shape;2637;p27"/>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8" name="Google Shape;2638;p27"/>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9" name="Google Shape;2639;p27"/>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0" name="Google Shape;2640;p27"/>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1" name="Google Shape;2641;p27"/>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2" name="Google Shape;2642;p27"/>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3" name="Google Shape;2643;p27"/>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4" name="Google Shape;2644;p27"/>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5" name="Google Shape;2645;p27"/>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6" name="Google Shape;2646;p27"/>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7" name="Google Shape;2647;p27"/>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8" name="Google Shape;2648;p27"/>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649" name="Google Shape;2649;p27"/>
          <p:cNvSpPr/>
          <p:nvPr/>
        </p:nvSpPr>
        <p:spPr>
          <a:xfrm>
            <a:off x="347367" y="347367"/>
            <a:ext cx="11508400" cy="6163200"/>
          </a:xfrm>
          <a:prstGeom prst="roundRect">
            <a:avLst>
              <a:gd name="adj" fmla="val 7091"/>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nvGrpSpPr>
          <p:cNvPr id="2650" name="Google Shape;2650;p27"/>
          <p:cNvGrpSpPr/>
          <p:nvPr/>
        </p:nvGrpSpPr>
        <p:grpSpPr>
          <a:xfrm>
            <a:off x="478208" y="436583"/>
            <a:ext cx="11066733" cy="5766136"/>
            <a:chOff x="358656" y="327437"/>
            <a:chExt cx="8300050" cy="4324602"/>
          </a:xfrm>
        </p:grpSpPr>
        <p:grpSp>
          <p:nvGrpSpPr>
            <p:cNvPr id="2651" name="Google Shape;2651;p27"/>
            <p:cNvGrpSpPr/>
            <p:nvPr/>
          </p:nvGrpSpPr>
          <p:grpSpPr>
            <a:xfrm>
              <a:off x="7375310" y="3885708"/>
              <a:ext cx="1283396" cy="766331"/>
              <a:chOff x="2462760" y="3946680"/>
              <a:chExt cx="997200" cy="595440"/>
            </a:xfrm>
          </p:grpSpPr>
          <p:sp>
            <p:nvSpPr>
              <p:cNvPr id="2652" name="Google Shape;2652;p27"/>
              <p:cNvSpPr/>
              <p:nvPr/>
            </p:nvSpPr>
            <p:spPr>
              <a:xfrm>
                <a:off x="2467440" y="4083480"/>
                <a:ext cx="992520" cy="458640"/>
              </a:xfrm>
              <a:custGeom>
                <a:avLst/>
                <a:gdLst/>
                <a:ahLst/>
                <a:cxnLst/>
                <a:rect l="l" t="t" r="r" b="b"/>
                <a:pathLst>
                  <a:path w="2757" h="1274" extrusionOk="0">
                    <a:moveTo>
                      <a:pt x="756" y="1147"/>
                    </a:moveTo>
                    <a:cubicBezTo>
                      <a:pt x="913" y="1071"/>
                      <a:pt x="1078" y="931"/>
                      <a:pt x="1306" y="925"/>
                    </a:cubicBezTo>
                    <a:cubicBezTo>
                      <a:pt x="1545" y="919"/>
                      <a:pt x="1694" y="1039"/>
                      <a:pt x="1694" y="1039"/>
                    </a:cubicBezTo>
                    <a:cubicBezTo>
                      <a:pt x="1713" y="1033"/>
                      <a:pt x="1876" y="860"/>
                      <a:pt x="2105" y="761"/>
                    </a:cubicBezTo>
                    <a:cubicBezTo>
                      <a:pt x="2287" y="682"/>
                      <a:pt x="2522" y="667"/>
                      <a:pt x="2662" y="693"/>
                    </a:cubicBezTo>
                    <a:cubicBezTo>
                      <a:pt x="2677" y="695"/>
                      <a:pt x="2705" y="686"/>
                      <a:pt x="2716" y="695"/>
                    </a:cubicBezTo>
                    <a:cubicBezTo>
                      <a:pt x="2728" y="704"/>
                      <a:pt x="2757" y="770"/>
                      <a:pt x="2757" y="770"/>
                    </a:cubicBezTo>
                    <a:cubicBezTo>
                      <a:pt x="2348" y="697"/>
                      <a:pt x="1988" y="867"/>
                      <a:pt x="1709" y="1112"/>
                    </a:cubicBezTo>
                    <a:cubicBezTo>
                      <a:pt x="1588" y="1058"/>
                      <a:pt x="1427" y="983"/>
                      <a:pt x="1294" y="998"/>
                    </a:cubicBezTo>
                    <a:cubicBezTo>
                      <a:pt x="1233" y="1005"/>
                      <a:pt x="930" y="1144"/>
                      <a:pt x="728" y="1274"/>
                    </a:cubicBezTo>
                    <a:cubicBezTo>
                      <a:pt x="542" y="923"/>
                      <a:pt x="252" y="484"/>
                      <a:pt x="0" y="60"/>
                    </a:cubicBezTo>
                    <a:cubicBezTo>
                      <a:pt x="41" y="43"/>
                      <a:pt x="26" y="17"/>
                      <a:pt x="67" y="0"/>
                    </a:cubicBezTo>
                    <a:cubicBezTo>
                      <a:pt x="336" y="432"/>
                      <a:pt x="525" y="775"/>
                      <a:pt x="756" y="11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653" name="Google Shape;2653;p27"/>
              <p:cNvGrpSpPr/>
              <p:nvPr/>
            </p:nvGrpSpPr>
            <p:grpSpPr>
              <a:xfrm>
                <a:off x="2462760" y="3946680"/>
                <a:ext cx="993960" cy="552600"/>
                <a:chOff x="2462760" y="3946680"/>
                <a:chExt cx="993960" cy="552600"/>
              </a:xfrm>
            </p:grpSpPr>
            <p:sp>
              <p:nvSpPr>
                <p:cNvPr id="2654" name="Google Shape;2654;p27"/>
                <p:cNvSpPr/>
                <p:nvPr/>
              </p:nvSpPr>
              <p:spPr>
                <a:xfrm>
                  <a:off x="2489040" y="3946680"/>
                  <a:ext cx="957600" cy="552600"/>
                </a:xfrm>
                <a:custGeom>
                  <a:avLst/>
                  <a:gdLst/>
                  <a:ahLst/>
                  <a:cxnLst/>
                  <a:rect l="l" t="t" r="r" b="b"/>
                  <a:pathLst>
                    <a:path w="2660" h="1535" extrusionOk="0">
                      <a:moveTo>
                        <a:pt x="2660" y="1081"/>
                      </a:moveTo>
                      <a:cubicBezTo>
                        <a:pt x="2322" y="993"/>
                        <a:pt x="1868" y="1159"/>
                        <a:pt x="1634" y="1417"/>
                      </a:cubicBezTo>
                      <a:cubicBezTo>
                        <a:pt x="1485" y="1296"/>
                        <a:pt x="1270" y="1260"/>
                        <a:pt x="1089" y="1327"/>
                      </a:cubicBezTo>
                      <a:cubicBezTo>
                        <a:pt x="949" y="1380"/>
                        <a:pt x="827" y="1462"/>
                        <a:pt x="698" y="1535"/>
                      </a:cubicBezTo>
                      <a:cubicBezTo>
                        <a:pt x="463" y="1150"/>
                        <a:pt x="235" y="776"/>
                        <a:pt x="0" y="393"/>
                      </a:cubicBezTo>
                      <a:cubicBezTo>
                        <a:pt x="153" y="180"/>
                        <a:pt x="463" y="126"/>
                        <a:pt x="706" y="184"/>
                      </a:cubicBezTo>
                      <a:cubicBezTo>
                        <a:pt x="861" y="221"/>
                        <a:pt x="1005" y="296"/>
                        <a:pt x="1143" y="380"/>
                      </a:cubicBezTo>
                      <a:cubicBezTo>
                        <a:pt x="1163" y="326"/>
                        <a:pt x="1315" y="117"/>
                        <a:pt x="1644" y="49"/>
                      </a:cubicBezTo>
                      <a:cubicBezTo>
                        <a:pt x="1788" y="20"/>
                        <a:pt x="1941" y="-31"/>
                        <a:pt x="2077" y="25"/>
                      </a:cubicBezTo>
                      <a:cubicBezTo>
                        <a:pt x="2314" y="356"/>
                        <a:pt x="2451" y="730"/>
                        <a:pt x="2660" y="108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5" name="Google Shape;2655;p27"/>
                <p:cNvSpPr/>
                <p:nvPr/>
              </p:nvSpPr>
              <p:spPr>
                <a:xfrm>
                  <a:off x="2715480" y="4283640"/>
                  <a:ext cx="705600" cy="172440"/>
                </a:xfrm>
                <a:custGeom>
                  <a:avLst/>
                  <a:gdLst/>
                  <a:ahLst/>
                  <a:cxnLst/>
                  <a:rect l="l" t="t" r="r" b="b"/>
                  <a:pathLst>
                    <a:path w="1960" h="479" fill="none" extrusionOk="0">
                      <a:moveTo>
                        <a:pt x="1960" y="25"/>
                      </a:moveTo>
                      <a:cubicBezTo>
                        <a:pt x="1622" y="-63"/>
                        <a:pt x="1200" y="83"/>
                        <a:pt x="966" y="341"/>
                      </a:cubicBezTo>
                      <a:cubicBezTo>
                        <a:pt x="817" y="219"/>
                        <a:pt x="570" y="206"/>
                        <a:pt x="391" y="272"/>
                      </a:cubicBezTo>
                      <a:cubicBezTo>
                        <a:pt x="250" y="324"/>
                        <a:pt x="129" y="406"/>
                        <a:pt x="0" y="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6" name="Google Shape;2656;p27"/>
                <p:cNvSpPr/>
                <p:nvPr/>
              </p:nvSpPr>
              <p:spPr>
                <a:xfrm>
                  <a:off x="2901960" y="4083480"/>
                  <a:ext cx="165240" cy="319680"/>
                </a:xfrm>
                <a:custGeom>
                  <a:avLst/>
                  <a:gdLst/>
                  <a:ahLst/>
                  <a:cxnLst/>
                  <a:rect l="l" t="t" r="r" b="b"/>
                  <a:pathLst>
                    <a:path w="459" h="888" fill="none" extrusionOk="0">
                      <a:moveTo>
                        <a:pt x="0" y="0"/>
                      </a:moveTo>
                      <a:cubicBezTo>
                        <a:pt x="160" y="344"/>
                        <a:pt x="299" y="544"/>
                        <a:pt x="459" y="888"/>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7" name="Google Shape;2657;p27"/>
                <p:cNvSpPr/>
                <p:nvPr/>
              </p:nvSpPr>
              <p:spPr>
                <a:xfrm>
                  <a:off x="2462760" y="4088880"/>
                  <a:ext cx="118080" cy="205920"/>
                </a:xfrm>
                <a:custGeom>
                  <a:avLst/>
                  <a:gdLst/>
                  <a:ahLst/>
                  <a:cxnLst/>
                  <a:rect l="l" t="t" r="r" b="b"/>
                  <a:pathLst>
                    <a:path w="328" h="572" fill="none" extrusionOk="0">
                      <a:moveTo>
                        <a:pt x="61" y="0"/>
                      </a:moveTo>
                      <a:cubicBezTo>
                        <a:pt x="39" y="8"/>
                        <a:pt x="16" y="19"/>
                        <a:pt x="0" y="37"/>
                      </a:cubicBezTo>
                      <a:cubicBezTo>
                        <a:pt x="106" y="217"/>
                        <a:pt x="216" y="396"/>
                        <a:pt x="328" y="57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8" name="Google Shape;2658;p27"/>
                <p:cNvSpPr/>
                <p:nvPr/>
              </p:nvSpPr>
              <p:spPr>
                <a:xfrm>
                  <a:off x="2630160" y="4373280"/>
                  <a:ext cx="39600" cy="67320"/>
                </a:xfrm>
                <a:custGeom>
                  <a:avLst/>
                  <a:gdLst/>
                  <a:ahLst/>
                  <a:cxnLst/>
                  <a:rect l="l" t="t" r="r" b="b"/>
                  <a:pathLst>
                    <a:path w="110" h="187" fill="none" extrusionOk="0">
                      <a:moveTo>
                        <a:pt x="0" y="0"/>
                      </a:moveTo>
                      <a:cubicBezTo>
                        <a:pt x="39" y="60"/>
                        <a:pt x="76" y="124"/>
                        <a:pt x="110" y="187"/>
                      </a:cubicBezTo>
                    </a:path>
                  </a:pathLst>
                </a:custGeom>
                <a:noFill/>
                <a:ln w="12950" cap="rnd" cmpd="sng">
                  <a:solidFill>
                    <a:schemeClr val="dk1"/>
                  </a:solidFill>
                  <a:prstDash val="solid"/>
                  <a:round/>
                  <a:headEnd type="none" w="sm" len="sm"/>
                  <a:tailEnd type="none" w="sm" len="sm"/>
                </a:ln>
              </p:spPr>
              <p:txBody>
                <a:bodyPr spcFirstLastPara="1" wrap="square" lIns="96475" tIns="15825" rIns="96475" bIns="15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9" name="Google Shape;2659;p27"/>
                <p:cNvSpPr/>
                <p:nvPr/>
              </p:nvSpPr>
              <p:spPr>
                <a:xfrm>
                  <a:off x="3366000" y="4321080"/>
                  <a:ext cx="90720" cy="40320"/>
                </a:xfrm>
                <a:custGeom>
                  <a:avLst/>
                  <a:gdLst/>
                  <a:ahLst/>
                  <a:cxnLst/>
                  <a:rect l="l" t="t" r="r" b="b"/>
                  <a:pathLst>
                    <a:path w="252" h="112" fill="none" extrusionOk="0">
                      <a:moveTo>
                        <a:pt x="205" y="0"/>
                      </a:moveTo>
                      <a:cubicBezTo>
                        <a:pt x="224" y="43"/>
                        <a:pt x="233" y="71"/>
                        <a:pt x="252" y="112"/>
                      </a:cubicBezTo>
                      <a:cubicBezTo>
                        <a:pt x="168" y="99"/>
                        <a:pt x="84" y="93"/>
                        <a:pt x="0" y="9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0" name="Google Shape;2660;p27"/>
                <p:cNvSpPr/>
                <p:nvPr/>
              </p:nvSpPr>
              <p:spPr>
                <a:xfrm>
                  <a:off x="2966400" y="4028400"/>
                  <a:ext cx="151920" cy="75960"/>
                </a:xfrm>
                <a:custGeom>
                  <a:avLst/>
                  <a:gdLst/>
                  <a:ahLst/>
                  <a:cxnLst/>
                  <a:rect l="l" t="t" r="r" b="b"/>
                  <a:pathLst>
                    <a:path w="422" h="211" fill="none" extrusionOk="0">
                      <a:moveTo>
                        <a:pt x="0" y="211"/>
                      </a:moveTo>
                      <a:cubicBezTo>
                        <a:pt x="118" y="103"/>
                        <a:pt x="265" y="28"/>
                        <a:pt x="422" y="0"/>
                      </a:cubicBezTo>
                    </a:path>
                  </a:pathLst>
                </a:custGeom>
                <a:noFill/>
                <a:ln w="12950" cap="rnd" cmpd="sng">
                  <a:solidFill>
                    <a:schemeClr val="dk1"/>
                  </a:solidFill>
                  <a:prstDash val="solid"/>
                  <a:round/>
                  <a:headEnd type="none" w="sm" len="sm"/>
                  <a:tailEnd type="none" w="sm" len="sm"/>
                </a:ln>
              </p:spPr>
              <p:txBody>
                <a:bodyPr spcFirstLastPara="1" wrap="square" lIns="96475" tIns="24475" rIns="96475" bIns="24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1" name="Google Shape;2661;p27"/>
                <p:cNvSpPr/>
                <p:nvPr/>
              </p:nvSpPr>
              <p:spPr>
                <a:xfrm>
                  <a:off x="3156120" y="4014360"/>
                  <a:ext cx="34920" cy="5400"/>
                </a:xfrm>
                <a:custGeom>
                  <a:avLst/>
                  <a:gdLst/>
                  <a:ahLst/>
                  <a:cxnLst/>
                  <a:rect l="l" t="t" r="r" b="b"/>
                  <a:pathLst>
                    <a:path w="97" h="15" fill="none" extrusionOk="0">
                      <a:moveTo>
                        <a:pt x="0" y="15"/>
                      </a:moveTo>
                      <a:cubicBezTo>
                        <a:pt x="34" y="13"/>
                        <a:pt x="65" y="7"/>
                        <a:pt x="9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2" name="Google Shape;2662;p27"/>
                <p:cNvSpPr/>
                <p:nvPr/>
              </p:nvSpPr>
              <p:spPr>
                <a:xfrm>
                  <a:off x="2999520" y="4066200"/>
                  <a:ext cx="245880" cy="88560"/>
                </a:xfrm>
                <a:custGeom>
                  <a:avLst/>
                  <a:gdLst/>
                  <a:ahLst/>
                  <a:cxnLst/>
                  <a:rect l="l" t="t" r="r" b="b"/>
                  <a:pathLst>
                    <a:path w="683" h="246" fill="none" extrusionOk="0">
                      <a:moveTo>
                        <a:pt x="0" y="246"/>
                      </a:moveTo>
                      <a:cubicBezTo>
                        <a:pt x="196" y="99"/>
                        <a:pt x="439" y="11"/>
                        <a:pt x="683" y="0"/>
                      </a:cubicBezTo>
                    </a:path>
                  </a:pathLst>
                </a:custGeom>
                <a:noFill/>
                <a:ln w="12950" cap="rnd" cmpd="sng">
                  <a:solidFill>
                    <a:schemeClr val="dk1"/>
                  </a:solidFill>
                  <a:prstDash val="solid"/>
                  <a:round/>
                  <a:headEnd type="none" w="sm" len="sm"/>
                  <a:tailEnd type="none" w="sm" len="sm"/>
                </a:ln>
              </p:spPr>
              <p:txBody>
                <a:bodyPr spcFirstLastPara="1" wrap="square" lIns="96475" tIns="37075" rIns="96475" bIns="37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3" name="Google Shape;2663;p27"/>
                <p:cNvSpPr/>
                <p:nvPr/>
              </p:nvSpPr>
              <p:spPr>
                <a:xfrm>
                  <a:off x="3169440" y="4122000"/>
                  <a:ext cx="81360" cy="15840"/>
                </a:xfrm>
                <a:custGeom>
                  <a:avLst/>
                  <a:gdLst/>
                  <a:ahLst/>
                  <a:cxnLst/>
                  <a:rect l="l" t="t" r="r" b="b"/>
                  <a:pathLst>
                    <a:path w="226" h="44" fill="none" extrusionOk="0">
                      <a:moveTo>
                        <a:pt x="0" y="44"/>
                      </a:moveTo>
                      <a:cubicBezTo>
                        <a:pt x="71" y="15"/>
                        <a:pt x="148" y="0"/>
                        <a:pt x="22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4" name="Google Shape;2664;p27"/>
                <p:cNvSpPr/>
                <p:nvPr/>
              </p:nvSpPr>
              <p:spPr>
                <a:xfrm>
                  <a:off x="3061800" y="4218840"/>
                  <a:ext cx="76680" cy="38160"/>
                </a:xfrm>
                <a:custGeom>
                  <a:avLst/>
                  <a:gdLst/>
                  <a:ahLst/>
                  <a:cxnLst/>
                  <a:rect l="l" t="t" r="r" b="b"/>
                  <a:pathLst>
                    <a:path w="213" h="106" fill="none" extrusionOk="0">
                      <a:moveTo>
                        <a:pt x="0" y="106"/>
                      </a:moveTo>
                      <a:cubicBezTo>
                        <a:pt x="66" y="61"/>
                        <a:pt x="137" y="26"/>
                        <a:pt x="21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5" name="Google Shape;2665;p27"/>
                <p:cNvSpPr/>
                <p:nvPr/>
              </p:nvSpPr>
              <p:spPr>
                <a:xfrm>
                  <a:off x="3191040" y="4174200"/>
                  <a:ext cx="94680" cy="24840"/>
                </a:xfrm>
                <a:custGeom>
                  <a:avLst/>
                  <a:gdLst/>
                  <a:ahLst/>
                  <a:cxnLst/>
                  <a:rect l="l" t="t" r="r" b="b"/>
                  <a:pathLst>
                    <a:path w="263" h="69" fill="none" extrusionOk="0">
                      <a:moveTo>
                        <a:pt x="0" y="69"/>
                      </a:moveTo>
                      <a:cubicBezTo>
                        <a:pt x="80" y="25"/>
                        <a:pt x="172" y="2"/>
                        <a:pt x="26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6" name="Google Shape;2666;p27"/>
                <p:cNvSpPr/>
                <p:nvPr/>
              </p:nvSpPr>
              <p:spPr>
                <a:xfrm>
                  <a:off x="3099600" y="4220640"/>
                  <a:ext cx="247680" cy="93600"/>
                </a:xfrm>
                <a:custGeom>
                  <a:avLst/>
                  <a:gdLst/>
                  <a:ahLst/>
                  <a:cxnLst/>
                  <a:rect l="l" t="t" r="r" b="b"/>
                  <a:pathLst>
                    <a:path w="688" h="260" fill="none" extrusionOk="0">
                      <a:moveTo>
                        <a:pt x="0" y="260"/>
                      </a:moveTo>
                      <a:cubicBezTo>
                        <a:pt x="19" y="247"/>
                        <a:pt x="35" y="234"/>
                        <a:pt x="54" y="223"/>
                      </a:cubicBezTo>
                      <a:cubicBezTo>
                        <a:pt x="243" y="97"/>
                        <a:pt x="463" y="19"/>
                        <a:pt x="688" y="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7" name="Google Shape;2667;p27"/>
                <p:cNvSpPr/>
                <p:nvPr/>
              </p:nvSpPr>
              <p:spPr>
                <a:xfrm>
                  <a:off x="2566080" y="4075560"/>
                  <a:ext cx="293400" cy="42840"/>
                </a:xfrm>
                <a:custGeom>
                  <a:avLst/>
                  <a:gdLst/>
                  <a:ahLst/>
                  <a:cxnLst/>
                  <a:rect l="l" t="t" r="r" b="b"/>
                  <a:pathLst>
                    <a:path w="815" h="119" fill="none" extrusionOk="0">
                      <a:moveTo>
                        <a:pt x="0" y="99"/>
                      </a:moveTo>
                      <a:cubicBezTo>
                        <a:pt x="249" y="-40"/>
                        <a:pt x="574" y="-32"/>
                        <a:pt x="815" y="1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8" name="Google Shape;2668;p27"/>
                <p:cNvSpPr/>
                <p:nvPr/>
              </p:nvSpPr>
              <p:spPr>
                <a:xfrm>
                  <a:off x="2704680" y="4145040"/>
                  <a:ext cx="151920" cy="18000"/>
                </a:xfrm>
                <a:custGeom>
                  <a:avLst/>
                  <a:gdLst/>
                  <a:ahLst/>
                  <a:cxnLst/>
                  <a:rect l="l" t="t" r="r" b="b"/>
                  <a:pathLst>
                    <a:path w="422" h="50" fill="none" extrusionOk="0">
                      <a:moveTo>
                        <a:pt x="0" y="10"/>
                      </a:moveTo>
                      <a:cubicBezTo>
                        <a:pt x="142" y="-12"/>
                        <a:pt x="288" y="3"/>
                        <a:pt x="422" y="5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9" name="Google Shape;2669;p27"/>
                <p:cNvSpPr/>
                <p:nvPr/>
              </p:nvSpPr>
              <p:spPr>
                <a:xfrm>
                  <a:off x="2664360" y="4223160"/>
                  <a:ext cx="269640" cy="32040"/>
                </a:xfrm>
                <a:custGeom>
                  <a:avLst/>
                  <a:gdLst/>
                  <a:ahLst/>
                  <a:cxnLst/>
                  <a:rect l="l" t="t" r="r" b="b"/>
                  <a:pathLst>
                    <a:path w="749" h="89" fill="none" extrusionOk="0">
                      <a:moveTo>
                        <a:pt x="0" y="89"/>
                      </a:moveTo>
                      <a:cubicBezTo>
                        <a:pt x="237" y="1"/>
                        <a:pt x="499" y="-22"/>
                        <a:pt x="749" y="2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0" name="Google Shape;2670;p27"/>
                <p:cNvSpPr/>
                <p:nvPr/>
              </p:nvSpPr>
              <p:spPr>
                <a:xfrm>
                  <a:off x="2795040" y="4316400"/>
                  <a:ext cx="70560" cy="19440"/>
                </a:xfrm>
                <a:custGeom>
                  <a:avLst/>
                  <a:gdLst/>
                  <a:ahLst/>
                  <a:cxnLst/>
                  <a:rect l="l" t="t" r="r" b="b"/>
                  <a:pathLst>
                    <a:path w="196" h="54" fill="none" extrusionOk="0">
                      <a:moveTo>
                        <a:pt x="0" y="54"/>
                      </a:moveTo>
                      <a:cubicBezTo>
                        <a:pt x="61" y="24"/>
                        <a:pt x="129" y="7"/>
                        <a:pt x="19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2671" name="Google Shape;2671;p27"/>
            <p:cNvGrpSpPr/>
            <p:nvPr/>
          </p:nvGrpSpPr>
          <p:grpSpPr>
            <a:xfrm rot="-4013136">
              <a:off x="604074" y="235019"/>
              <a:ext cx="268707" cy="711146"/>
              <a:chOff x="1684460" y="4511710"/>
              <a:chExt cx="208800" cy="552600"/>
            </a:xfrm>
          </p:grpSpPr>
          <p:sp>
            <p:nvSpPr>
              <p:cNvPr id="2672" name="Google Shape;2672;p27"/>
              <p:cNvSpPr/>
              <p:nvPr/>
            </p:nvSpPr>
            <p:spPr>
              <a:xfrm>
                <a:off x="1684460" y="4511710"/>
                <a:ext cx="137520" cy="77760"/>
              </a:xfrm>
              <a:custGeom>
                <a:avLst/>
                <a:gdLst/>
                <a:ahLst/>
                <a:cxnLst/>
                <a:rect l="l" t="t" r="r" b="b"/>
                <a:pathLst>
                  <a:path w="382" h="216" extrusionOk="0">
                    <a:moveTo>
                      <a:pt x="15" y="216"/>
                    </a:moveTo>
                    <a:cubicBezTo>
                      <a:pt x="10" y="194"/>
                      <a:pt x="6" y="172"/>
                      <a:pt x="2" y="149"/>
                    </a:cubicBezTo>
                    <a:cubicBezTo>
                      <a:pt x="-7" y="103"/>
                      <a:pt x="25" y="58"/>
                      <a:pt x="72" y="48"/>
                    </a:cubicBezTo>
                    <a:cubicBezTo>
                      <a:pt x="133" y="37"/>
                      <a:pt x="195" y="20"/>
                      <a:pt x="256" y="3"/>
                    </a:cubicBezTo>
                    <a:cubicBezTo>
                      <a:pt x="299" y="-10"/>
                      <a:pt x="344" y="13"/>
                      <a:pt x="361" y="54"/>
                    </a:cubicBezTo>
                    <a:lnTo>
                      <a:pt x="382" y="127"/>
                    </a:lnTo>
                    <a:lnTo>
                      <a:pt x="15" y="216"/>
                    </a:lnTo>
                    <a:close/>
                  </a:path>
                </a:pathLst>
              </a:custGeom>
              <a:solidFill>
                <a:schemeClr val="accent2"/>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673" name="Google Shape;2673;p27"/>
              <p:cNvGrpSpPr/>
              <p:nvPr/>
            </p:nvGrpSpPr>
            <p:grpSpPr>
              <a:xfrm>
                <a:off x="1689860" y="4558150"/>
                <a:ext cx="203400" cy="506160"/>
                <a:chOff x="1689860" y="4558150"/>
                <a:chExt cx="203400" cy="506160"/>
              </a:xfrm>
            </p:grpSpPr>
            <p:sp>
              <p:nvSpPr>
                <p:cNvPr id="2674" name="Google Shape;2674;p27"/>
                <p:cNvSpPr/>
                <p:nvPr/>
              </p:nvSpPr>
              <p:spPr>
                <a:xfrm>
                  <a:off x="1689860" y="4558150"/>
                  <a:ext cx="203400" cy="403560"/>
                </a:xfrm>
                <a:custGeom>
                  <a:avLst/>
                  <a:gdLst/>
                  <a:ahLst/>
                  <a:cxnLst/>
                  <a:rect l="l" t="t" r="r" b="b"/>
                  <a:pathLst>
                    <a:path w="565" h="1121" extrusionOk="0">
                      <a:moveTo>
                        <a:pt x="236" y="1121"/>
                      </a:moveTo>
                      <a:cubicBezTo>
                        <a:pt x="159" y="794"/>
                        <a:pt x="36" y="422"/>
                        <a:pt x="0" y="87"/>
                      </a:cubicBezTo>
                      <a:cubicBezTo>
                        <a:pt x="86" y="65"/>
                        <a:pt x="344" y="-6"/>
                        <a:pt x="365" y="0"/>
                      </a:cubicBezTo>
                      <a:cubicBezTo>
                        <a:pt x="365" y="0"/>
                        <a:pt x="382" y="61"/>
                        <a:pt x="391" y="106"/>
                      </a:cubicBezTo>
                      <a:cubicBezTo>
                        <a:pt x="451" y="420"/>
                        <a:pt x="524" y="741"/>
                        <a:pt x="565" y="1059"/>
                      </a:cubicBezTo>
                      <a:cubicBezTo>
                        <a:pt x="567" y="1059"/>
                        <a:pt x="367" y="1121"/>
                        <a:pt x="236" y="112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5" name="Google Shape;2675;p27"/>
                <p:cNvSpPr/>
                <p:nvPr/>
              </p:nvSpPr>
              <p:spPr>
                <a:xfrm>
                  <a:off x="1694900" y="4586950"/>
                  <a:ext cx="128880" cy="22320"/>
                </a:xfrm>
                <a:custGeom>
                  <a:avLst/>
                  <a:gdLst/>
                  <a:ahLst/>
                  <a:cxnLst/>
                  <a:rect l="l" t="t" r="r" b="b"/>
                  <a:pathLst>
                    <a:path w="358" h="62" fill="none" extrusionOk="0">
                      <a:moveTo>
                        <a:pt x="0" y="62"/>
                      </a:moveTo>
                      <a:cubicBezTo>
                        <a:pt x="115" y="24"/>
                        <a:pt x="237" y="4"/>
                        <a:pt x="3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6" name="Google Shape;2676;p27"/>
                <p:cNvSpPr/>
                <p:nvPr/>
              </p:nvSpPr>
              <p:spPr>
                <a:xfrm>
                  <a:off x="1740620" y="4594870"/>
                  <a:ext cx="76680" cy="360720"/>
                </a:xfrm>
                <a:custGeom>
                  <a:avLst/>
                  <a:gdLst/>
                  <a:ahLst/>
                  <a:cxnLst/>
                  <a:rect l="l" t="t" r="r" b="b"/>
                  <a:pathLst>
                    <a:path w="213" h="1002" fill="none" extrusionOk="0">
                      <a:moveTo>
                        <a:pt x="0" y="0"/>
                      </a:moveTo>
                      <a:cubicBezTo>
                        <a:pt x="71" y="335"/>
                        <a:pt x="142" y="669"/>
                        <a:pt x="213" y="100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7" name="Google Shape;2677;p27"/>
                <p:cNvSpPr/>
                <p:nvPr/>
              </p:nvSpPr>
              <p:spPr>
                <a:xfrm>
                  <a:off x="1769420" y="4598470"/>
                  <a:ext cx="76680" cy="354240"/>
                </a:xfrm>
                <a:custGeom>
                  <a:avLst/>
                  <a:gdLst/>
                  <a:ahLst/>
                  <a:cxnLst/>
                  <a:rect l="l" t="t" r="r" b="b"/>
                  <a:pathLst>
                    <a:path w="213" h="984" fill="none" extrusionOk="0">
                      <a:moveTo>
                        <a:pt x="0" y="0"/>
                      </a:moveTo>
                      <a:cubicBezTo>
                        <a:pt x="71" y="329"/>
                        <a:pt x="142" y="656"/>
                        <a:pt x="213" y="984"/>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8" name="Google Shape;2678;p27"/>
                <p:cNvSpPr/>
                <p:nvPr/>
              </p:nvSpPr>
              <p:spPr>
                <a:xfrm>
                  <a:off x="1776260" y="4931830"/>
                  <a:ext cx="111600" cy="115200"/>
                </a:xfrm>
                <a:custGeom>
                  <a:avLst/>
                  <a:gdLst/>
                  <a:ahLst/>
                  <a:cxnLst/>
                  <a:rect l="l" t="t" r="r" b="b"/>
                  <a:pathLst>
                    <a:path w="310" h="320" fill="none" extrusionOk="0">
                      <a:moveTo>
                        <a:pt x="0" y="86"/>
                      </a:moveTo>
                      <a:cubicBezTo>
                        <a:pt x="78" y="159"/>
                        <a:pt x="151" y="238"/>
                        <a:pt x="218" y="320"/>
                      </a:cubicBezTo>
                      <a:cubicBezTo>
                        <a:pt x="271" y="221"/>
                        <a:pt x="302" y="113"/>
                        <a:pt x="310"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9" name="Google Shape;2679;p27"/>
                <p:cNvSpPr/>
                <p:nvPr/>
              </p:nvSpPr>
              <p:spPr>
                <a:xfrm>
                  <a:off x="1853300" y="5053150"/>
                  <a:ext cx="6120" cy="11160"/>
                </a:xfrm>
                <a:custGeom>
                  <a:avLst/>
                  <a:gdLst/>
                  <a:ahLst/>
                  <a:cxnLst/>
                  <a:rect l="l" t="t" r="r" b="b"/>
                  <a:pathLst>
                    <a:path w="17" h="31" fill="none" extrusionOk="0">
                      <a:moveTo>
                        <a:pt x="17" y="31"/>
                      </a:moveTo>
                      <a:cubicBezTo>
                        <a:pt x="12" y="2"/>
                        <a:pt x="6" y="30"/>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252122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2680"/>
        <p:cNvGrpSpPr/>
        <p:nvPr/>
      </p:nvGrpSpPr>
      <p:grpSpPr>
        <a:xfrm>
          <a:off x="0" y="0"/>
          <a:ext cx="0" cy="0"/>
          <a:chOff x="0" y="0"/>
          <a:chExt cx="0" cy="0"/>
        </a:xfrm>
      </p:grpSpPr>
      <p:grpSp>
        <p:nvGrpSpPr>
          <p:cNvPr id="2681" name="Google Shape;2681;p28"/>
          <p:cNvGrpSpPr/>
          <p:nvPr/>
        </p:nvGrpSpPr>
        <p:grpSpPr>
          <a:xfrm>
            <a:off x="230" y="34"/>
            <a:ext cx="12192159" cy="6858012"/>
            <a:chOff x="-230725" y="25"/>
            <a:chExt cx="9479700" cy="5143509"/>
          </a:xfrm>
        </p:grpSpPr>
        <p:sp>
          <p:nvSpPr>
            <p:cNvPr id="2682" name="Google Shape;2682;p28"/>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3" name="Google Shape;2683;p28"/>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4" name="Google Shape;2684;p28"/>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5" name="Google Shape;2685;p28"/>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6" name="Google Shape;2686;p28"/>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7" name="Google Shape;2687;p28"/>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8" name="Google Shape;2688;p28"/>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689" name="Google Shape;2689;p28"/>
            <p:cNvCxnSpPr/>
            <p:nvPr/>
          </p:nvCxnSpPr>
          <p:spPr>
            <a:xfrm rot="10800000">
              <a:off x="-230725" y="34"/>
              <a:ext cx="0" cy="5143500"/>
            </a:xfrm>
            <a:prstGeom prst="straightConnector1">
              <a:avLst/>
            </a:prstGeom>
            <a:noFill/>
            <a:ln w="9525" cap="flat" cmpd="sng">
              <a:solidFill>
                <a:schemeClr val="lt1"/>
              </a:solidFill>
              <a:prstDash val="solid"/>
              <a:miter lim="8000"/>
              <a:headEnd type="none" w="sm" len="sm"/>
              <a:tailEnd type="none" w="sm" len="sm"/>
            </a:ln>
          </p:spPr>
        </p:cxnSp>
        <p:sp>
          <p:nvSpPr>
            <p:cNvPr id="2690" name="Google Shape;2690;p28"/>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1" name="Google Shape;2691;p28"/>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2" name="Google Shape;2692;p28"/>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3" name="Google Shape;2693;p28"/>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4" name="Google Shape;2694;p28"/>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5" name="Google Shape;2695;p28"/>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6" name="Google Shape;2696;p28"/>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7" name="Google Shape;2697;p28"/>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8" name="Google Shape;2698;p28"/>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9" name="Google Shape;2699;p28"/>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0" name="Google Shape;2700;p28"/>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1" name="Google Shape;2701;p28"/>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2" name="Google Shape;2702;p28"/>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3" name="Google Shape;2703;p28"/>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4" name="Google Shape;2704;p28"/>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5" name="Google Shape;2705;p28"/>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6" name="Google Shape;2706;p28"/>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7" name="Google Shape;2707;p28"/>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8" name="Google Shape;2708;p28"/>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9" name="Google Shape;2709;p28"/>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0" name="Google Shape;2710;p28"/>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1" name="Google Shape;2711;p28"/>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2" name="Google Shape;2712;p28"/>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3" name="Google Shape;2713;p28"/>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4" name="Google Shape;2714;p28"/>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5" name="Google Shape;2715;p28"/>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6" name="Google Shape;2716;p28"/>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7" name="Google Shape;2717;p28"/>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8" name="Google Shape;2718;p28"/>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9" name="Google Shape;2719;p28"/>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0" name="Google Shape;2720;p28"/>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1" name="Google Shape;2721;p28"/>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2" name="Google Shape;2722;p28"/>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3" name="Google Shape;2723;p28"/>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4" name="Google Shape;2724;p28"/>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5" name="Google Shape;2725;p28"/>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726" name="Google Shape;2726;p28"/>
            <p:cNvCxnSpPr/>
            <p:nvPr/>
          </p:nvCxnSpPr>
          <p:spPr>
            <a:xfrm>
              <a:off x="-230725" y="25"/>
              <a:ext cx="9479700" cy="0"/>
            </a:xfrm>
            <a:prstGeom prst="straightConnector1">
              <a:avLst/>
            </a:prstGeom>
            <a:noFill/>
            <a:ln w="9525" cap="flat" cmpd="sng">
              <a:solidFill>
                <a:schemeClr val="lt1"/>
              </a:solidFill>
              <a:prstDash val="solid"/>
              <a:miter lim="8000"/>
              <a:headEnd type="none" w="sm" len="sm"/>
              <a:tailEnd type="none" w="sm" len="sm"/>
            </a:ln>
          </p:spPr>
        </p:cxnSp>
        <p:sp>
          <p:nvSpPr>
            <p:cNvPr id="2727" name="Google Shape;2727;p28"/>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8" name="Google Shape;2728;p28"/>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9" name="Google Shape;2729;p28"/>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0" name="Google Shape;2730;p28"/>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1" name="Google Shape;2731;p28"/>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2" name="Google Shape;2732;p28"/>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3" name="Google Shape;2733;p28"/>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4" name="Google Shape;2734;p28"/>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5" name="Google Shape;2735;p28"/>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6" name="Google Shape;2736;p28"/>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7" name="Google Shape;2737;p28"/>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8" name="Google Shape;2738;p28"/>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9" name="Google Shape;2739;p28"/>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740" name="Google Shape;2740;p28"/>
          <p:cNvSpPr/>
          <p:nvPr/>
        </p:nvSpPr>
        <p:spPr>
          <a:xfrm>
            <a:off x="683567" y="696933"/>
            <a:ext cx="10836000" cy="5466400"/>
          </a:xfrm>
          <a:prstGeom prst="roundRect">
            <a:avLst>
              <a:gd name="adj" fmla="val 0"/>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nvGrpSpPr>
          <p:cNvPr id="2741" name="Google Shape;2741;p28"/>
          <p:cNvGrpSpPr/>
          <p:nvPr/>
        </p:nvGrpSpPr>
        <p:grpSpPr>
          <a:xfrm>
            <a:off x="-398012" y="-435229"/>
            <a:ext cx="13219997" cy="7744325"/>
            <a:chOff x="-298509" y="-326422"/>
            <a:chExt cx="9914998" cy="5808244"/>
          </a:xfrm>
        </p:grpSpPr>
        <p:sp>
          <p:nvSpPr>
            <p:cNvPr id="2742" name="Google Shape;2742;p28"/>
            <p:cNvSpPr/>
            <p:nvPr/>
          </p:nvSpPr>
          <p:spPr>
            <a:xfrm rot="1858599">
              <a:off x="-312936" y="4706945"/>
              <a:ext cx="1606676" cy="389159"/>
            </a:xfrm>
            <a:custGeom>
              <a:avLst/>
              <a:gdLst/>
              <a:ahLst/>
              <a:cxnLst/>
              <a:rect l="l" t="t" r="r" b="b"/>
              <a:pathLst>
                <a:path w="4463" h="1081" extrusionOk="0">
                  <a:moveTo>
                    <a:pt x="11" y="1007"/>
                  </a:moveTo>
                  <a:lnTo>
                    <a:pt x="392" y="558"/>
                  </a:lnTo>
                  <a:cubicBezTo>
                    <a:pt x="407" y="541"/>
                    <a:pt x="407" y="515"/>
                    <a:pt x="392" y="500"/>
                  </a:cubicBezTo>
                  <a:lnTo>
                    <a:pt x="15" y="74"/>
                  </a:lnTo>
                  <a:cubicBezTo>
                    <a:pt x="-11" y="44"/>
                    <a:pt x="10" y="0"/>
                    <a:pt x="49" y="0"/>
                  </a:cubicBezTo>
                  <a:lnTo>
                    <a:pt x="3874" y="0"/>
                  </a:lnTo>
                  <a:cubicBezTo>
                    <a:pt x="3885" y="0"/>
                    <a:pt x="3897" y="3"/>
                    <a:pt x="3904" y="11"/>
                  </a:cubicBezTo>
                  <a:lnTo>
                    <a:pt x="4448" y="497"/>
                  </a:lnTo>
                  <a:cubicBezTo>
                    <a:pt x="4468" y="513"/>
                    <a:pt x="4468" y="545"/>
                    <a:pt x="4448" y="562"/>
                  </a:cubicBezTo>
                  <a:lnTo>
                    <a:pt x="3904" y="1070"/>
                  </a:lnTo>
                  <a:cubicBezTo>
                    <a:pt x="3897" y="1078"/>
                    <a:pt x="3885" y="1081"/>
                    <a:pt x="3874" y="1081"/>
                  </a:cubicBezTo>
                  <a:lnTo>
                    <a:pt x="45" y="1081"/>
                  </a:lnTo>
                  <a:cubicBezTo>
                    <a:pt x="8" y="1081"/>
                    <a:pt x="-13" y="1036"/>
                    <a:pt x="11" y="1007"/>
                  </a:cubicBezTo>
                  <a:close/>
                </a:path>
              </a:pathLst>
            </a:custGeom>
            <a:solidFill>
              <a:schemeClr val="accent3"/>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43" name="Google Shape;2743;p28"/>
            <p:cNvSpPr/>
            <p:nvPr/>
          </p:nvSpPr>
          <p:spPr>
            <a:xfrm rot="1858599">
              <a:off x="8024239" y="59295"/>
              <a:ext cx="1606676" cy="389159"/>
            </a:xfrm>
            <a:custGeom>
              <a:avLst/>
              <a:gdLst/>
              <a:ahLst/>
              <a:cxnLst/>
              <a:rect l="l" t="t" r="r" b="b"/>
              <a:pathLst>
                <a:path w="4463" h="1081" extrusionOk="0">
                  <a:moveTo>
                    <a:pt x="11" y="1007"/>
                  </a:moveTo>
                  <a:lnTo>
                    <a:pt x="392" y="558"/>
                  </a:lnTo>
                  <a:cubicBezTo>
                    <a:pt x="407" y="541"/>
                    <a:pt x="407" y="515"/>
                    <a:pt x="392" y="500"/>
                  </a:cubicBezTo>
                  <a:lnTo>
                    <a:pt x="15" y="74"/>
                  </a:lnTo>
                  <a:cubicBezTo>
                    <a:pt x="-11" y="44"/>
                    <a:pt x="10" y="0"/>
                    <a:pt x="49" y="0"/>
                  </a:cubicBezTo>
                  <a:lnTo>
                    <a:pt x="3874" y="0"/>
                  </a:lnTo>
                  <a:cubicBezTo>
                    <a:pt x="3885" y="0"/>
                    <a:pt x="3897" y="3"/>
                    <a:pt x="3904" y="11"/>
                  </a:cubicBezTo>
                  <a:lnTo>
                    <a:pt x="4448" y="497"/>
                  </a:lnTo>
                  <a:cubicBezTo>
                    <a:pt x="4468" y="513"/>
                    <a:pt x="4468" y="545"/>
                    <a:pt x="4448" y="562"/>
                  </a:cubicBezTo>
                  <a:lnTo>
                    <a:pt x="3904" y="1070"/>
                  </a:lnTo>
                  <a:cubicBezTo>
                    <a:pt x="3897" y="1078"/>
                    <a:pt x="3885" y="1081"/>
                    <a:pt x="3874" y="1081"/>
                  </a:cubicBezTo>
                  <a:lnTo>
                    <a:pt x="45" y="1081"/>
                  </a:lnTo>
                  <a:cubicBezTo>
                    <a:pt x="8" y="1081"/>
                    <a:pt x="-13" y="1036"/>
                    <a:pt x="11" y="1007"/>
                  </a:cubicBezTo>
                  <a:close/>
                </a:path>
              </a:pathLst>
            </a:custGeom>
            <a:solidFill>
              <a:schemeClr val="accent4"/>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7605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86"/>
        <p:cNvGrpSpPr/>
        <p:nvPr/>
      </p:nvGrpSpPr>
      <p:grpSpPr>
        <a:xfrm>
          <a:off x="0" y="0"/>
          <a:ext cx="0" cy="0"/>
          <a:chOff x="0" y="0"/>
          <a:chExt cx="0" cy="0"/>
        </a:xfrm>
      </p:grpSpPr>
      <p:grpSp>
        <p:nvGrpSpPr>
          <p:cNvPr id="987" name="Google Shape;987;p13"/>
          <p:cNvGrpSpPr/>
          <p:nvPr/>
        </p:nvGrpSpPr>
        <p:grpSpPr>
          <a:xfrm>
            <a:off x="-338679" y="34"/>
            <a:ext cx="12530900" cy="6858012"/>
            <a:chOff x="-254010" y="25"/>
            <a:chExt cx="9398175" cy="5143509"/>
          </a:xfrm>
        </p:grpSpPr>
        <p:grpSp>
          <p:nvGrpSpPr>
            <p:cNvPr id="988" name="Google Shape;988;p13"/>
            <p:cNvGrpSpPr/>
            <p:nvPr/>
          </p:nvGrpSpPr>
          <p:grpSpPr>
            <a:xfrm>
              <a:off x="-254010" y="25"/>
              <a:ext cx="9398175" cy="5143509"/>
              <a:chOff x="-230725" y="25"/>
              <a:chExt cx="9479700" cy="5143509"/>
            </a:xfrm>
          </p:grpSpPr>
          <p:sp>
            <p:nvSpPr>
              <p:cNvPr id="989" name="Google Shape;989;p13"/>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0" name="Google Shape;990;p13"/>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1" name="Google Shape;991;p13"/>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2" name="Google Shape;992;p13"/>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3" name="Google Shape;993;p13"/>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4" name="Google Shape;994;p13"/>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5" name="Google Shape;995;p13"/>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996" name="Google Shape;996;p13"/>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997" name="Google Shape;997;p13"/>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8" name="Google Shape;998;p13"/>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9" name="Google Shape;999;p13"/>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0" name="Google Shape;1000;p13"/>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1" name="Google Shape;1001;p13"/>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2" name="Google Shape;1002;p13"/>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3" name="Google Shape;1003;p13"/>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4" name="Google Shape;1004;p13"/>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5" name="Google Shape;1005;p13"/>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6" name="Google Shape;1006;p13"/>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7" name="Google Shape;1007;p13"/>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8" name="Google Shape;1008;p13"/>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9" name="Google Shape;1009;p13"/>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0" name="Google Shape;1010;p13"/>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1" name="Google Shape;1011;p13"/>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2" name="Google Shape;1012;p13"/>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3" name="Google Shape;1013;p13"/>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4" name="Google Shape;1014;p13"/>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5" name="Google Shape;1015;p13"/>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6" name="Google Shape;1016;p13"/>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7" name="Google Shape;1017;p13"/>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8" name="Google Shape;1018;p13"/>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9" name="Google Shape;1019;p13"/>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0" name="Google Shape;1020;p13"/>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1" name="Google Shape;1021;p13"/>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2" name="Google Shape;1022;p13"/>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3" name="Google Shape;1023;p13"/>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4" name="Google Shape;1024;p13"/>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5" name="Google Shape;1025;p13"/>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6" name="Google Shape;1026;p13"/>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7" name="Google Shape;1027;p13"/>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8" name="Google Shape;1028;p13"/>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9" name="Google Shape;1029;p13"/>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0" name="Google Shape;1030;p13"/>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1" name="Google Shape;1031;p13"/>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2" name="Google Shape;1032;p13"/>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033" name="Google Shape;1033;p13"/>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1034" name="Google Shape;1034;p13"/>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5" name="Google Shape;1035;p13"/>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6" name="Google Shape;1036;p13"/>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7" name="Google Shape;1037;p13"/>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8" name="Google Shape;1038;p13"/>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9" name="Google Shape;1039;p13"/>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0" name="Google Shape;1040;p13"/>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1" name="Google Shape;1041;p13"/>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2" name="Google Shape;1042;p13"/>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3" name="Google Shape;1043;p13"/>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4" name="Google Shape;1044;p13"/>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5" name="Google Shape;1045;p13"/>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6" name="Google Shape;1046;p13"/>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047" name="Google Shape;1047;p13"/>
            <p:cNvGrpSpPr/>
            <p:nvPr/>
          </p:nvGrpSpPr>
          <p:grpSpPr>
            <a:xfrm>
              <a:off x="152875" y="1132408"/>
              <a:ext cx="222300" cy="2892800"/>
              <a:chOff x="131925" y="1058325"/>
              <a:chExt cx="222300" cy="2892800"/>
            </a:xfrm>
          </p:grpSpPr>
          <p:sp>
            <p:nvSpPr>
              <p:cNvPr id="1048" name="Google Shape;1048;p13"/>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1049" name="Google Shape;1049;p13"/>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1050" name="Google Shape;1050;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1" name="Google Shape;1051;p13"/>
          <p:cNvSpPr txBox="1">
            <a:spLocks noGrp="1"/>
          </p:cNvSpPr>
          <p:nvPr>
            <p:ph type="title" idx="2" hasCustomPrompt="1"/>
          </p:nvPr>
        </p:nvSpPr>
        <p:spPr>
          <a:xfrm>
            <a:off x="960000" y="1838211"/>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2" name="Google Shape;1052;p13"/>
          <p:cNvSpPr txBox="1">
            <a:spLocks noGrp="1"/>
          </p:cNvSpPr>
          <p:nvPr>
            <p:ph type="title" idx="3" hasCustomPrompt="1"/>
          </p:nvPr>
        </p:nvSpPr>
        <p:spPr>
          <a:xfrm>
            <a:off x="960000" y="4023788"/>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3" name="Google Shape;1053;p13"/>
          <p:cNvSpPr txBox="1">
            <a:spLocks noGrp="1"/>
          </p:cNvSpPr>
          <p:nvPr>
            <p:ph type="title" idx="4" hasCustomPrompt="1"/>
          </p:nvPr>
        </p:nvSpPr>
        <p:spPr>
          <a:xfrm>
            <a:off x="4559033" y="1838211"/>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4" name="Google Shape;1054;p13"/>
          <p:cNvSpPr txBox="1">
            <a:spLocks noGrp="1"/>
          </p:cNvSpPr>
          <p:nvPr>
            <p:ph type="title" idx="5" hasCustomPrompt="1"/>
          </p:nvPr>
        </p:nvSpPr>
        <p:spPr>
          <a:xfrm>
            <a:off x="4559033" y="4023788"/>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5" name="Google Shape;1055;p13"/>
          <p:cNvSpPr txBox="1">
            <a:spLocks noGrp="1"/>
          </p:cNvSpPr>
          <p:nvPr>
            <p:ph type="title" idx="6" hasCustomPrompt="1"/>
          </p:nvPr>
        </p:nvSpPr>
        <p:spPr>
          <a:xfrm>
            <a:off x="8158067" y="1838211"/>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6" name="Google Shape;1056;p13"/>
          <p:cNvSpPr txBox="1">
            <a:spLocks noGrp="1"/>
          </p:cNvSpPr>
          <p:nvPr>
            <p:ph type="title" idx="7" hasCustomPrompt="1"/>
          </p:nvPr>
        </p:nvSpPr>
        <p:spPr>
          <a:xfrm>
            <a:off x="8158067" y="4023788"/>
            <a:ext cx="979600" cy="596800"/>
          </a:xfrm>
          <a:prstGeom prst="rect">
            <a:avLst/>
          </a:prstGeom>
          <a:solidFill>
            <a:schemeClr val="accent2"/>
          </a:solidFill>
          <a:effectLst>
            <a:outerShdw dist="47625" dir="288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b="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57" name="Google Shape;1057;p13"/>
          <p:cNvSpPr txBox="1">
            <a:spLocks noGrp="1"/>
          </p:cNvSpPr>
          <p:nvPr>
            <p:ph type="subTitle" idx="1"/>
          </p:nvPr>
        </p:nvSpPr>
        <p:spPr>
          <a:xfrm>
            <a:off x="960000" y="2536600"/>
            <a:ext cx="3074000" cy="655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58" name="Google Shape;1058;p13"/>
          <p:cNvSpPr txBox="1">
            <a:spLocks noGrp="1"/>
          </p:cNvSpPr>
          <p:nvPr>
            <p:ph type="subTitle" idx="8"/>
          </p:nvPr>
        </p:nvSpPr>
        <p:spPr>
          <a:xfrm>
            <a:off x="4559033" y="2536600"/>
            <a:ext cx="3074000" cy="655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59" name="Google Shape;1059;p13"/>
          <p:cNvSpPr txBox="1">
            <a:spLocks noGrp="1"/>
          </p:cNvSpPr>
          <p:nvPr>
            <p:ph type="subTitle" idx="9"/>
          </p:nvPr>
        </p:nvSpPr>
        <p:spPr>
          <a:xfrm>
            <a:off x="8158067" y="2536600"/>
            <a:ext cx="3074000" cy="655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60" name="Google Shape;1060;p13"/>
          <p:cNvSpPr txBox="1">
            <a:spLocks noGrp="1"/>
          </p:cNvSpPr>
          <p:nvPr>
            <p:ph type="subTitle" idx="13"/>
          </p:nvPr>
        </p:nvSpPr>
        <p:spPr>
          <a:xfrm>
            <a:off x="960000" y="4722200"/>
            <a:ext cx="3074000" cy="658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61" name="Google Shape;1061;p13"/>
          <p:cNvSpPr txBox="1">
            <a:spLocks noGrp="1"/>
          </p:cNvSpPr>
          <p:nvPr>
            <p:ph type="subTitle" idx="14"/>
          </p:nvPr>
        </p:nvSpPr>
        <p:spPr>
          <a:xfrm>
            <a:off x="4559033" y="4722200"/>
            <a:ext cx="3074000" cy="658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62" name="Google Shape;1062;p13"/>
          <p:cNvSpPr txBox="1">
            <a:spLocks noGrp="1"/>
          </p:cNvSpPr>
          <p:nvPr>
            <p:ph type="subTitle" idx="15"/>
          </p:nvPr>
        </p:nvSpPr>
        <p:spPr>
          <a:xfrm>
            <a:off x="8158067" y="4722200"/>
            <a:ext cx="3074000" cy="658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1063" name="Google Shape;1063;p13"/>
          <p:cNvSpPr/>
          <p:nvPr/>
        </p:nvSpPr>
        <p:spPr>
          <a:xfrm rot="10800000">
            <a:off x="11045420" y="279423"/>
            <a:ext cx="720480" cy="761280"/>
          </a:xfrm>
          <a:custGeom>
            <a:avLst/>
            <a:gdLst/>
            <a:ahLst/>
            <a:cxnLst/>
            <a:rect l="l" t="t" r="r" b="b"/>
            <a:pathLst>
              <a:path w="1501" h="1586" extrusionOk="0">
                <a:moveTo>
                  <a:pt x="606" y="1586"/>
                </a:moveTo>
                <a:lnTo>
                  <a:pt x="1429" y="1586"/>
                </a:lnTo>
                <a:cubicBezTo>
                  <a:pt x="1468" y="1586"/>
                  <a:pt x="1501" y="1553"/>
                  <a:pt x="1501" y="1510"/>
                </a:cubicBezTo>
                <a:lnTo>
                  <a:pt x="1501" y="1022"/>
                </a:lnTo>
                <a:cubicBezTo>
                  <a:pt x="1501" y="979"/>
                  <a:pt x="1470" y="945"/>
                  <a:pt x="1429" y="945"/>
                </a:cubicBezTo>
                <a:lnTo>
                  <a:pt x="679" y="945"/>
                </a:lnTo>
                <a:cubicBezTo>
                  <a:pt x="640" y="945"/>
                  <a:pt x="606" y="912"/>
                  <a:pt x="606" y="869"/>
                </a:cubicBezTo>
                <a:lnTo>
                  <a:pt x="606" y="77"/>
                </a:lnTo>
                <a:cubicBezTo>
                  <a:pt x="606" y="34"/>
                  <a:pt x="575" y="0"/>
                  <a:pt x="534" y="0"/>
                </a:cubicBezTo>
                <a:lnTo>
                  <a:pt x="72" y="0"/>
                </a:lnTo>
                <a:cubicBezTo>
                  <a:pt x="34" y="0"/>
                  <a:pt x="0" y="34"/>
                  <a:pt x="0" y="77"/>
                </a:cubicBezTo>
                <a:lnTo>
                  <a:pt x="0" y="945"/>
                </a:lnTo>
                <a:lnTo>
                  <a:pt x="0" y="1510"/>
                </a:lnTo>
                <a:cubicBezTo>
                  <a:pt x="0" y="1553"/>
                  <a:pt x="32" y="1586"/>
                  <a:pt x="72" y="1586"/>
                </a:cubicBezTo>
                <a:lnTo>
                  <a:pt x="606" y="1586"/>
                </a:lnTo>
                <a:close/>
              </a:path>
            </a:pathLst>
          </a:custGeom>
          <a:solidFill>
            <a:schemeClr val="accent1"/>
          </a:solidFill>
          <a:ln>
            <a:noFill/>
          </a:ln>
          <a:effectLst>
            <a:outerShdw dist="28575" dir="3840000" algn="bl" rotWithShape="0">
              <a:schemeClr val="dk1"/>
            </a:outerShdw>
          </a:effectLst>
        </p:spPr>
        <p:txBody>
          <a:bodyPr spcFirstLastPara="1" wrap="square" lIns="120000" tIns="60000" rIns="120000" bIns="60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064" name="Google Shape;1064;p13"/>
          <p:cNvGrpSpPr/>
          <p:nvPr/>
        </p:nvGrpSpPr>
        <p:grpSpPr>
          <a:xfrm>
            <a:off x="210777" y="230582"/>
            <a:ext cx="11755331" cy="6499073"/>
            <a:chOff x="158083" y="172936"/>
            <a:chExt cx="8816498" cy="4874305"/>
          </a:xfrm>
        </p:grpSpPr>
        <p:grpSp>
          <p:nvGrpSpPr>
            <p:cNvPr id="1065" name="Google Shape;1065;p13"/>
            <p:cNvGrpSpPr/>
            <p:nvPr/>
          </p:nvGrpSpPr>
          <p:grpSpPr>
            <a:xfrm>
              <a:off x="158083" y="172936"/>
              <a:ext cx="497615" cy="541579"/>
              <a:chOff x="3528376" y="2517973"/>
              <a:chExt cx="386648" cy="420808"/>
            </a:xfrm>
          </p:grpSpPr>
          <p:sp>
            <p:nvSpPr>
              <p:cNvPr id="1066" name="Google Shape;1066;p13"/>
              <p:cNvSpPr/>
              <p:nvPr/>
            </p:nvSpPr>
            <p:spPr>
              <a:xfrm>
                <a:off x="3528376" y="2517973"/>
                <a:ext cx="330125" cy="420808"/>
              </a:xfrm>
              <a:custGeom>
                <a:avLst/>
                <a:gdLst/>
                <a:ahLst/>
                <a:cxnLst/>
                <a:rect l="l" t="t" r="r" b="b"/>
                <a:pathLst>
                  <a:path w="495" h="631" fill="none" extrusionOk="0">
                    <a:moveTo>
                      <a:pt x="0" y="439"/>
                    </a:moveTo>
                    <a:cubicBezTo>
                      <a:pt x="66" y="502"/>
                      <a:pt x="131" y="568"/>
                      <a:pt x="196" y="631"/>
                    </a:cubicBezTo>
                    <a:cubicBezTo>
                      <a:pt x="168" y="458"/>
                      <a:pt x="140" y="286"/>
                      <a:pt x="114" y="112"/>
                    </a:cubicBezTo>
                    <a:cubicBezTo>
                      <a:pt x="237" y="69"/>
                      <a:pt x="365" y="13"/>
                      <a:pt x="495"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67" name="Google Shape;1067;p13"/>
              <p:cNvSpPr txBox="1"/>
              <p:nvPr/>
            </p:nvSpPr>
            <p:spPr>
              <a:xfrm rot="-792914">
                <a:off x="3653630" y="2569175"/>
                <a:ext cx="233586" cy="26850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8</a:t>
                </a:r>
                <a:endParaRPr sz="2267" b="1" strike="noStrike">
                  <a:solidFill>
                    <a:schemeClr val="dk1"/>
                  </a:solidFill>
                  <a:latin typeface="Quicksand"/>
                  <a:ea typeface="Quicksand"/>
                  <a:cs typeface="Quicksand"/>
                  <a:sym typeface="Quicksand"/>
                </a:endParaRPr>
              </a:p>
            </p:txBody>
          </p:sp>
        </p:grpSp>
        <p:grpSp>
          <p:nvGrpSpPr>
            <p:cNvPr id="1068" name="Google Shape;1068;p13"/>
            <p:cNvGrpSpPr/>
            <p:nvPr/>
          </p:nvGrpSpPr>
          <p:grpSpPr>
            <a:xfrm>
              <a:off x="870916" y="209568"/>
              <a:ext cx="169952" cy="165341"/>
              <a:chOff x="2853720" y="3420720"/>
              <a:chExt cx="92880" cy="90360"/>
            </a:xfrm>
          </p:grpSpPr>
          <p:sp>
            <p:nvSpPr>
              <p:cNvPr id="1069" name="Google Shape;1069;p13"/>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70" name="Google Shape;1070;p13"/>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71" name="Google Shape;1071;p13"/>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072" name="Google Shape;1072;p13"/>
            <p:cNvGrpSpPr/>
            <p:nvPr/>
          </p:nvGrpSpPr>
          <p:grpSpPr>
            <a:xfrm>
              <a:off x="2784705" y="4832485"/>
              <a:ext cx="504554" cy="214757"/>
              <a:chOff x="2784705" y="4832485"/>
              <a:chExt cx="504554" cy="214757"/>
            </a:xfrm>
          </p:grpSpPr>
          <p:grpSp>
            <p:nvGrpSpPr>
              <p:cNvPr id="1073" name="Google Shape;1073;p13"/>
              <p:cNvGrpSpPr/>
              <p:nvPr/>
            </p:nvGrpSpPr>
            <p:grpSpPr>
              <a:xfrm>
                <a:off x="3115355" y="4904295"/>
                <a:ext cx="173904" cy="142944"/>
                <a:chOff x="3292560" y="2517480"/>
                <a:chExt cx="95040" cy="78120"/>
              </a:xfrm>
            </p:grpSpPr>
            <p:sp>
              <p:nvSpPr>
                <p:cNvPr id="1074" name="Google Shape;1074;p13"/>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75" name="Google Shape;1075;p13"/>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076" name="Google Shape;1076;p13"/>
              <p:cNvSpPr/>
              <p:nvPr/>
            </p:nvSpPr>
            <p:spPr>
              <a:xfrm>
                <a:off x="2784705" y="4832485"/>
                <a:ext cx="194991" cy="214757"/>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077" name="Google Shape;1077;p13"/>
            <p:cNvSpPr/>
            <p:nvPr/>
          </p:nvSpPr>
          <p:spPr>
            <a:xfrm>
              <a:off x="8790130" y="4840053"/>
              <a:ext cx="184451" cy="199605"/>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51395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8"/>
        <p:cNvGrpSpPr/>
        <p:nvPr/>
      </p:nvGrpSpPr>
      <p:grpSpPr>
        <a:xfrm>
          <a:off x="0" y="0"/>
          <a:ext cx="0" cy="0"/>
          <a:chOff x="0" y="0"/>
          <a:chExt cx="0" cy="0"/>
        </a:xfrm>
      </p:grpSpPr>
      <p:grpSp>
        <p:nvGrpSpPr>
          <p:cNvPr id="189" name="Google Shape;189;p3"/>
          <p:cNvGrpSpPr/>
          <p:nvPr/>
        </p:nvGrpSpPr>
        <p:grpSpPr>
          <a:xfrm>
            <a:off x="-338679" y="34"/>
            <a:ext cx="12530900" cy="6858012"/>
            <a:chOff x="-254010" y="25"/>
            <a:chExt cx="9398175" cy="5143509"/>
          </a:xfrm>
        </p:grpSpPr>
        <p:grpSp>
          <p:nvGrpSpPr>
            <p:cNvPr id="190" name="Google Shape;190;p3"/>
            <p:cNvGrpSpPr/>
            <p:nvPr/>
          </p:nvGrpSpPr>
          <p:grpSpPr>
            <a:xfrm>
              <a:off x="-254010" y="25"/>
              <a:ext cx="9398175" cy="5143509"/>
              <a:chOff x="-230725" y="25"/>
              <a:chExt cx="9479700" cy="5143509"/>
            </a:xfrm>
          </p:grpSpPr>
          <p:sp>
            <p:nvSpPr>
              <p:cNvPr id="191" name="Google Shape;191;p3"/>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2" name="Google Shape;192;p3"/>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3" name="Google Shape;193;p3"/>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4" name="Google Shape;194;p3"/>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5" name="Google Shape;195;p3"/>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6" name="Google Shape;196;p3"/>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7" name="Google Shape;197;p3"/>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98" name="Google Shape;198;p3"/>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99" name="Google Shape;199;p3"/>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0" name="Google Shape;200;p3"/>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1" name="Google Shape;201;p3"/>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2" name="Google Shape;202;p3"/>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3" name="Google Shape;203;p3"/>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4" name="Google Shape;204;p3"/>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5" name="Google Shape;205;p3"/>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6" name="Google Shape;206;p3"/>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7" name="Google Shape;207;p3"/>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8" name="Google Shape;208;p3"/>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9" name="Google Shape;209;p3"/>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0" name="Google Shape;210;p3"/>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1" name="Google Shape;211;p3"/>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2" name="Google Shape;212;p3"/>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 name="Google Shape;213;p3"/>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 name="Google Shape;214;p3"/>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 name="Google Shape;215;p3"/>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 name="Google Shape;216;p3"/>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 name="Google Shape;217;p3"/>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 name="Google Shape;218;p3"/>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 name="Google Shape;219;p3"/>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 name="Google Shape;220;p3"/>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 name="Google Shape;221;p3"/>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 name="Google Shape;222;p3"/>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3" name="Google Shape;223;p3"/>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4" name="Google Shape;224;p3"/>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5" name="Google Shape;225;p3"/>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6" name="Google Shape;226;p3"/>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7" name="Google Shape;227;p3"/>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8" name="Google Shape;228;p3"/>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9" name="Google Shape;229;p3"/>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0" name="Google Shape;230;p3"/>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1" name="Google Shape;231;p3"/>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2" name="Google Shape;232;p3"/>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3" name="Google Shape;233;p3"/>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4" name="Google Shape;234;p3"/>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35" name="Google Shape;235;p3"/>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236" name="Google Shape;236;p3"/>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7" name="Google Shape;237;p3"/>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8" name="Google Shape;238;p3"/>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9" name="Google Shape;239;p3"/>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0" name="Google Shape;240;p3"/>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1" name="Google Shape;241;p3"/>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2" name="Google Shape;242;p3"/>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3" name="Google Shape;243;p3"/>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4" name="Google Shape;244;p3"/>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5" name="Google Shape;245;p3"/>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6" name="Google Shape;246;p3"/>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7" name="Google Shape;247;p3"/>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8" name="Google Shape;248;p3"/>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49" name="Google Shape;249;p3"/>
            <p:cNvGrpSpPr/>
            <p:nvPr/>
          </p:nvGrpSpPr>
          <p:grpSpPr>
            <a:xfrm>
              <a:off x="152875" y="1132408"/>
              <a:ext cx="222300" cy="2892800"/>
              <a:chOff x="131925" y="1058325"/>
              <a:chExt cx="222300" cy="2892800"/>
            </a:xfrm>
          </p:grpSpPr>
          <p:sp>
            <p:nvSpPr>
              <p:cNvPr id="250" name="Google Shape;250;p3"/>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251" name="Google Shape;251;p3"/>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252" name="Google Shape;252;p3"/>
          <p:cNvSpPr txBox="1">
            <a:spLocks noGrp="1"/>
          </p:cNvSpPr>
          <p:nvPr>
            <p:ph type="title"/>
          </p:nvPr>
        </p:nvSpPr>
        <p:spPr>
          <a:xfrm>
            <a:off x="7047233" y="3530900"/>
            <a:ext cx="3544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9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3" name="Google Shape;253;p3"/>
          <p:cNvSpPr txBox="1">
            <a:spLocks noGrp="1"/>
          </p:cNvSpPr>
          <p:nvPr>
            <p:ph type="title" idx="2" hasCustomPrompt="1"/>
          </p:nvPr>
        </p:nvSpPr>
        <p:spPr>
          <a:xfrm>
            <a:off x="7047233" y="2205300"/>
            <a:ext cx="1952800" cy="1122400"/>
          </a:xfrm>
          <a:prstGeom prst="rect">
            <a:avLst/>
          </a:prstGeom>
          <a:solidFill>
            <a:schemeClr val="accent2"/>
          </a:solidFill>
          <a:effectLst>
            <a:outerShdw dist="57150" dir="306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54" name="Google Shape;254;p3"/>
          <p:cNvSpPr>
            <a:spLocks noGrp="1"/>
          </p:cNvSpPr>
          <p:nvPr>
            <p:ph type="pic" idx="3"/>
          </p:nvPr>
        </p:nvSpPr>
        <p:spPr>
          <a:xfrm>
            <a:off x="1109133" y="719333"/>
            <a:ext cx="4986800" cy="5419200"/>
          </a:xfrm>
          <a:prstGeom prst="rect">
            <a:avLst/>
          </a:prstGeom>
          <a:noFill/>
          <a:ln>
            <a:noFill/>
          </a:ln>
        </p:spPr>
      </p:sp>
      <p:grpSp>
        <p:nvGrpSpPr>
          <p:cNvPr id="255" name="Google Shape;255;p3"/>
          <p:cNvGrpSpPr/>
          <p:nvPr/>
        </p:nvGrpSpPr>
        <p:grpSpPr>
          <a:xfrm>
            <a:off x="215690" y="89875"/>
            <a:ext cx="11563541" cy="7040279"/>
            <a:chOff x="161767" y="67406"/>
            <a:chExt cx="8672656" cy="5280209"/>
          </a:xfrm>
        </p:grpSpPr>
        <p:grpSp>
          <p:nvGrpSpPr>
            <p:cNvPr id="256" name="Google Shape;256;p3"/>
            <p:cNvGrpSpPr/>
            <p:nvPr/>
          </p:nvGrpSpPr>
          <p:grpSpPr>
            <a:xfrm>
              <a:off x="1504132" y="4803214"/>
              <a:ext cx="386409" cy="544401"/>
              <a:chOff x="2285640" y="2297520"/>
              <a:chExt cx="300240" cy="423000"/>
            </a:xfrm>
          </p:grpSpPr>
          <p:sp>
            <p:nvSpPr>
              <p:cNvPr id="257" name="Google Shape;257;p3"/>
              <p:cNvSpPr/>
              <p:nvPr/>
            </p:nvSpPr>
            <p:spPr>
              <a:xfrm>
                <a:off x="2287080" y="2297520"/>
                <a:ext cx="298800" cy="423000"/>
              </a:xfrm>
              <a:custGeom>
                <a:avLst/>
                <a:gdLst/>
                <a:ahLst/>
                <a:cxnLst/>
                <a:rect l="l" t="t" r="r" b="b"/>
                <a:pathLst>
                  <a:path w="830" h="1175" extrusionOk="0">
                    <a:moveTo>
                      <a:pt x="755" y="1162"/>
                    </a:moveTo>
                    <a:cubicBezTo>
                      <a:pt x="807" y="785"/>
                      <a:pt x="794" y="379"/>
                      <a:pt x="830" y="0"/>
                    </a:cubicBezTo>
                    <a:cubicBezTo>
                      <a:pt x="546" y="258"/>
                      <a:pt x="262" y="486"/>
                      <a:pt x="0" y="768"/>
                    </a:cubicBezTo>
                    <a:cubicBezTo>
                      <a:pt x="116" y="1046"/>
                      <a:pt x="512" y="1229"/>
                      <a:pt x="755" y="1162"/>
                    </a:cubicBezTo>
                    <a:close/>
                  </a:path>
                </a:pathLst>
              </a:custGeom>
              <a:noFill/>
              <a:ln w="9525" cap="rnd" cmpd="sng">
                <a:solidFill>
                  <a:schemeClr val="dk1"/>
                </a:solidFill>
                <a:prstDash val="solid"/>
                <a:round/>
                <a:headEnd type="none" w="sm" len="sm"/>
                <a:tailEnd type="none" w="sm" len="sm"/>
              </a:ln>
            </p:spPr>
            <p:txBody>
              <a:bodyPr spcFirstLastPara="1" wrap="square" lIns="94675" tIns="49675" rIns="94675" bIns="496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8" name="Google Shape;258;p3"/>
              <p:cNvSpPr/>
              <p:nvPr/>
            </p:nvSpPr>
            <p:spPr>
              <a:xfrm>
                <a:off x="2289240" y="2571120"/>
                <a:ext cx="16920" cy="3240"/>
              </a:xfrm>
              <a:custGeom>
                <a:avLst/>
                <a:gdLst/>
                <a:ahLst/>
                <a:cxnLst/>
                <a:rect l="l" t="t" r="r" b="b"/>
                <a:pathLst>
                  <a:path w="47" h="9" fill="none" extrusionOk="0">
                    <a:moveTo>
                      <a:pt x="0" y="0"/>
                    </a:moveTo>
                    <a:cubicBezTo>
                      <a:pt x="15" y="3"/>
                      <a:pt x="31" y="6"/>
                      <a:pt x="47" y="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 name="Google Shape;259;p3"/>
              <p:cNvSpPr/>
              <p:nvPr/>
            </p:nvSpPr>
            <p:spPr>
              <a:xfrm>
                <a:off x="2323080" y="2577960"/>
                <a:ext cx="16920" cy="4320"/>
              </a:xfrm>
              <a:custGeom>
                <a:avLst/>
                <a:gdLst/>
                <a:ahLst/>
                <a:cxnLst/>
                <a:rect l="l" t="t" r="r" b="b"/>
                <a:pathLst>
                  <a:path w="47" h="12" fill="none" extrusionOk="0">
                    <a:moveTo>
                      <a:pt x="0" y="0"/>
                    </a:moveTo>
                    <a:cubicBezTo>
                      <a:pt x="16" y="4"/>
                      <a:pt x="31" y="7"/>
                      <a:pt x="47" y="1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 name="Google Shape;260;p3"/>
              <p:cNvSpPr/>
              <p:nvPr/>
            </p:nvSpPr>
            <p:spPr>
              <a:xfrm>
                <a:off x="2356560" y="2586960"/>
                <a:ext cx="16560" cy="5400"/>
              </a:xfrm>
              <a:custGeom>
                <a:avLst/>
                <a:gdLst/>
                <a:ahLst/>
                <a:cxnLst/>
                <a:rect l="l" t="t" r="r" b="b"/>
                <a:pathLst>
                  <a:path w="46" h="15" fill="none" extrusionOk="0">
                    <a:moveTo>
                      <a:pt x="0" y="0"/>
                    </a:moveTo>
                    <a:cubicBezTo>
                      <a:pt x="15" y="5"/>
                      <a:pt x="30" y="10"/>
                      <a:pt x="46"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 name="Google Shape;261;p3"/>
              <p:cNvSpPr/>
              <p:nvPr/>
            </p:nvSpPr>
            <p:spPr>
              <a:xfrm>
                <a:off x="2389320" y="2598480"/>
                <a:ext cx="15840" cy="6480"/>
              </a:xfrm>
              <a:custGeom>
                <a:avLst/>
                <a:gdLst/>
                <a:ahLst/>
                <a:cxnLst/>
                <a:rect l="l" t="t" r="r" b="b"/>
                <a:pathLst>
                  <a:path w="44" h="18" fill="none" extrusionOk="0">
                    <a:moveTo>
                      <a:pt x="0" y="0"/>
                    </a:moveTo>
                    <a:cubicBezTo>
                      <a:pt x="15" y="6"/>
                      <a:pt x="30" y="12"/>
                      <a:pt x="44" y="18"/>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 name="Google Shape;262;p3"/>
              <p:cNvSpPr/>
              <p:nvPr/>
            </p:nvSpPr>
            <p:spPr>
              <a:xfrm>
                <a:off x="2421000" y="2612160"/>
                <a:ext cx="15480" cy="7560"/>
              </a:xfrm>
              <a:custGeom>
                <a:avLst/>
                <a:gdLst/>
                <a:ahLst/>
                <a:cxnLst/>
                <a:rect l="l" t="t" r="r" b="b"/>
                <a:pathLst>
                  <a:path w="43" h="21" fill="none" extrusionOk="0">
                    <a:moveTo>
                      <a:pt x="0" y="0"/>
                    </a:moveTo>
                    <a:cubicBezTo>
                      <a:pt x="15" y="7"/>
                      <a:pt x="29" y="14"/>
                      <a:pt x="43" y="21"/>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 name="Google Shape;263;p3"/>
              <p:cNvSpPr/>
              <p:nvPr/>
            </p:nvSpPr>
            <p:spPr>
              <a:xfrm>
                <a:off x="2451960" y="2628000"/>
                <a:ext cx="14760" cy="8640"/>
              </a:xfrm>
              <a:custGeom>
                <a:avLst/>
                <a:gdLst/>
                <a:ahLst/>
                <a:cxnLst/>
                <a:rect l="l" t="t" r="r" b="b"/>
                <a:pathLst>
                  <a:path w="41" h="24" fill="none" extrusionOk="0">
                    <a:moveTo>
                      <a:pt x="0" y="0"/>
                    </a:moveTo>
                    <a:cubicBezTo>
                      <a:pt x="14" y="8"/>
                      <a:pt x="27" y="16"/>
                      <a:pt x="41"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 name="Google Shape;264;p3"/>
              <p:cNvSpPr/>
              <p:nvPr/>
            </p:nvSpPr>
            <p:spPr>
              <a:xfrm>
                <a:off x="2481480" y="2646000"/>
                <a:ext cx="14400" cy="9720"/>
              </a:xfrm>
              <a:custGeom>
                <a:avLst/>
                <a:gdLst/>
                <a:ahLst/>
                <a:cxnLst/>
                <a:rect l="l" t="t" r="r" b="b"/>
                <a:pathLst>
                  <a:path w="40" h="27" fill="none" extrusionOk="0">
                    <a:moveTo>
                      <a:pt x="0" y="0"/>
                    </a:moveTo>
                    <a:cubicBezTo>
                      <a:pt x="13" y="9"/>
                      <a:pt x="27" y="18"/>
                      <a:pt x="40" y="27"/>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 name="Google Shape;265;p3"/>
              <p:cNvSpPr/>
              <p:nvPr/>
            </p:nvSpPr>
            <p:spPr>
              <a:xfrm>
                <a:off x="2509560" y="2666160"/>
                <a:ext cx="13680" cy="10800"/>
              </a:xfrm>
              <a:custGeom>
                <a:avLst/>
                <a:gdLst/>
                <a:ahLst/>
                <a:cxnLst/>
                <a:rect l="l" t="t" r="r" b="b"/>
                <a:pathLst>
                  <a:path w="38" h="30" fill="none" extrusionOk="0">
                    <a:moveTo>
                      <a:pt x="0" y="0"/>
                    </a:moveTo>
                    <a:cubicBezTo>
                      <a:pt x="13" y="9"/>
                      <a:pt x="26" y="19"/>
                      <a:pt x="38" y="3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 name="Google Shape;266;p3"/>
              <p:cNvSpPr/>
              <p:nvPr/>
            </p:nvSpPr>
            <p:spPr>
              <a:xfrm>
                <a:off x="2536560" y="2688120"/>
                <a:ext cx="12600" cy="11520"/>
              </a:xfrm>
              <a:custGeom>
                <a:avLst/>
                <a:gdLst/>
                <a:ahLst/>
                <a:cxnLst/>
                <a:rect l="l" t="t" r="r" b="b"/>
                <a:pathLst>
                  <a:path w="35" h="32" fill="none" extrusionOk="0">
                    <a:moveTo>
                      <a:pt x="0" y="0"/>
                    </a:moveTo>
                    <a:cubicBezTo>
                      <a:pt x="12" y="10"/>
                      <a:pt x="24" y="21"/>
                      <a:pt x="35" y="3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 name="Google Shape;267;p3"/>
              <p:cNvSpPr/>
              <p:nvPr/>
            </p:nvSpPr>
            <p:spPr>
              <a:xfrm>
                <a:off x="2413440" y="26319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 name="Google Shape;268;p3"/>
              <p:cNvSpPr/>
              <p:nvPr/>
            </p:nvSpPr>
            <p:spPr>
              <a:xfrm>
                <a:off x="2429280" y="2601000"/>
                <a:ext cx="7920" cy="15480"/>
              </a:xfrm>
              <a:custGeom>
                <a:avLst/>
                <a:gdLst/>
                <a:ahLst/>
                <a:cxnLst/>
                <a:rect l="l" t="t" r="r" b="b"/>
                <a:pathLst>
                  <a:path w="22" h="43" fill="none" extrusionOk="0">
                    <a:moveTo>
                      <a:pt x="0" y="43"/>
                    </a:moveTo>
                    <a:cubicBezTo>
                      <a:pt x="7" y="28"/>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 name="Google Shape;269;p3"/>
              <p:cNvSpPr/>
              <p:nvPr/>
            </p:nvSpPr>
            <p:spPr>
              <a:xfrm>
                <a:off x="2445120" y="2570040"/>
                <a:ext cx="7920" cy="15480"/>
              </a:xfrm>
              <a:custGeom>
                <a:avLst/>
                <a:gdLst/>
                <a:ahLst/>
                <a:cxnLst/>
                <a:rect l="l" t="t" r="r" b="b"/>
                <a:pathLst>
                  <a:path w="22" h="43" fill="none" extrusionOk="0">
                    <a:moveTo>
                      <a:pt x="0" y="43"/>
                    </a:moveTo>
                    <a:cubicBezTo>
                      <a:pt x="7" y="29"/>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 name="Google Shape;270;p3"/>
              <p:cNvSpPr/>
              <p:nvPr/>
            </p:nvSpPr>
            <p:spPr>
              <a:xfrm>
                <a:off x="2460600" y="2539080"/>
                <a:ext cx="7920" cy="15480"/>
              </a:xfrm>
              <a:custGeom>
                <a:avLst/>
                <a:gdLst/>
                <a:ahLst/>
                <a:cxnLst/>
                <a:rect l="l" t="t" r="r" b="b"/>
                <a:pathLst>
                  <a:path w="22" h="43" fill="none" extrusionOk="0">
                    <a:moveTo>
                      <a:pt x="0" y="43"/>
                    </a:moveTo>
                    <a:cubicBezTo>
                      <a:pt x="8" y="29"/>
                      <a:pt x="15" y="15"/>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 name="Google Shape;271;p3"/>
              <p:cNvSpPr/>
              <p:nvPr/>
            </p:nvSpPr>
            <p:spPr>
              <a:xfrm>
                <a:off x="2476440" y="2508480"/>
                <a:ext cx="7920" cy="15480"/>
              </a:xfrm>
              <a:custGeom>
                <a:avLst/>
                <a:gdLst/>
                <a:ahLst/>
                <a:cxnLst/>
                <a:rect l="l" t="t" r="r" b="b"/>
                <a:pathLst>
                  <a:path w="22" h="43" fill="none" extrusionOk="0">
                    <a:moveTo>
                      <a:pt x="0" y="43"/>
                    </a:moveTo>
                    <a:cubicBezTo>
                      <a:pt x="7"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 name="Google Shape;272;p3"/>
              <p:cNvSpPr/>
              <p:nvPr/>
            </p:nvSpPr>
            <p:spPr>
              <a:xfrm>
                <a:off x="2491920" y="2477520"/>
                <a:ext cx="7920" cy="15480"/>
              </a:xfrm>
              <a:custGeom>
                <a:avLst/>
                <a:gdLst/>
                <a:ahLst/>
                <a:cxnLst/>
                <a:rect l="l" t="t" r="r" b="b"/>
                <a:pathLst>
                  <a:path w="22" h="43" fill="none" extrusionOk="0">
                    <a:moveTo>
                      <a:pt x="0" y="43"/>
                    </a:moveTo>
                    <a:cubicBezTo>
                      <a:pt x="8" y="29"/>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 name="Google Shape;273;p3"/>
              <p:cNvSpPr/>
              <p:nvPr/>
            </p:nvSpPr>
            <p:spPr>
              <a:xfrm>
                <a:off x="2507400" y="24465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4" name="Google Shape;274;p3"/>
              <p:cNvSpPr/>
              <p:nvPr/>
            </p:nvSpPr>
            <p:spPr>
              <a:xfrm>
                <a:off x="2522880" y="2414880"/>
                <a:ext cx="7200" cy="15840"/>
              </a:xfrm>
              <a:custGeom>
                <a:avLst/>
                <a:gdLst/>
                <a:ahLst/>
                <a:cxnLst/>
                <a:rect l="l" t="t" r="r" b="b"/>
                <a:pathLst>
                  <a:path w="20" h="44" fill="none" extrusionOk="0">
                    <a:moveTo>
                      <a:pt x="0" y="44"/>
                    </a:moveTo>
                    <a:cubicBezTo>
                      <a:pt x="7" y="30"/>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5" name="Google Shape;275;p3"/>
              <p:cNvSpPr/>
              <p:nvPr/>
            </p:nvSpPr>
            <p:spPr>
              <a:xfrm>
                <a:off x="2536920" y="2383200"/>
                <a:ext cx="6480" cy="15840"/>
              </a:xfrm>
              <a:custGeom>
                <a:avLst/>
                <a:gdLst/>
                <a:ahLst/>
                <a:cxnLst/>
                <a:rect l="l" t="t" r="r" b="b"/>
                <a:pathLst>
                  <a:path w="18" h="44" fill="none" extrusionOk="0">
                    <a:moveTo>
                      <a:pt x="0" y="44"/>
                    </a:moveTo>
                    <a:cubicBezTo>
                      <a:pt x="6" y="29"/>
                      <a:pt x="12" y="14"/>
                      <a:pt x="18"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6" name="Google Shape;276;p3"/>
              <p:cNvSpPr/>
              <p:nvPr/>
            </p:nvSpPr>
            <p:spPr>
              <a:xfrm>
                <a:off x="2549880" y="2351160"/>
                <a:ext cx="7200" cy="15840"/>
              </a:xfrm>
              <a:custGeom>
                <a:avLst/>
                <a:gdLst/>
                <a:ahLst/>
                <a:cxnLst/>
                <a:rect l="l" t="t" r="r" b="b"/>
                <a:pathLst>
                  <a:path w="20" h="44" fill="none" extrusionOk="0">
                    <a:moveTo>
                      <a:pt x="0" y="44"/>
                    </a:moveTo>
                    <a:cubicBezTo>
                      <a:pt x="7" y="29"/>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7" name="Google Shape;277;p3"/>
              <p:cNvSpPr/>
              <p:nvPr/>
            </p:nvSpPr>
            <p:spPr>
              <a:xfrm>
                <a:off x="2564640" y="2320560"/>
                <a:ext cx="8280" cy="15120"/>
              </a:xfrm>
              <a:custGeom>
                <a:avLst/>
                <a:gdLst/>
                <a:ahLst/>
                <a:cxnLst/>
                <a:rect l="l" t="t" r="r" b="b"/>
                <a:pathLst>
                  <a:path w="23" h="42" fill="none" extrusionOk="0">
                    <a:moveTo>
                      <a:pt x="0" y="42"/>
                    </a:moveTo>
                    <a:cubicBezTo>
                      <a:pt x="7" y="28"/>
                      <a:pt x="15" y="14"/>
                      <a:pt x="23"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8" name="Google Shape;278;p3"/>
              <p:cNvSpPr/>
              <p:nvPr/>
            </p:nvSpPr>
            <p:spPr>
              <a:xfrm>
                <a:off x="2581920" y="2299680"/>
                <a:ext cx="3960" cy="6120"/>
              </a:xfrm>
              <a:custGeom>
                <a:avLst/>
                <a:gdLst/>
                <a:ahLst/>
                <a:cxnLst/>
                <a:rect l="l" t="t" r="r" b="b"/>
                <a:pathLst>
                  <a:path w="11" h="17" fill="none" extrusionOk="0">
                    <a:moveTo>
                      <a:pt x="0" y="17"/>
                    </a:moveTo>
                    <a:cubicBezTo>
                      <a:pt x="3" y="11"/>
                      <a:pt x="7" y="5"/>
                      <a:pt x="11" y="0"/>
                    </a:cubicBezTo>
                    <a:cubicBezTo>
                      <a:pt x="9" y="5"/>
                      <a:pt x="9" y="9"/>
                      <a:pt x="7"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9" name="Google Shape;279;p3"/>
              <p:cNvSpPr/>
              <p:nvPr/>
            </p:nvSpPr>
            <p:spPr>
              <a:xfrm>
                <a:off x="2285640" y="2577240"/>
                <a:ext cx="15120" cy="8640"/>
              </a:xfrm>
              <a:custGeom>
                <a:avLst/>
                <a:gdLst/>
                <a:ahLst/>
                <a:cxnLst/>
                <a:rect l="l" t="t" r="r" b="b"/>
                <a:pathLst>
                  <a:path w="42" h="24" fill="none" extrusionOk="0">
                    <a:moveTo>
                      <a:pt x="0" y="0"/>
                    </a:moveTo>
                    <a:cubicBezTo>
                      <a:pt x="14" y="8"/>
                      <a:pt x="28" y="16"/>
                      <a:pt x="42"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0" name="Google Shape;280;p3"/>
              <p:cNvSpPr/>
              <p:nvPr/>
            </p:nvSpPr>
            <p:spPr>
              <a:xfrm>
                <a:off x="2315880" y="2594520"/>
                <a:ext cx="15120" cy="8280"/>
              </a:xfrm>
              <a:custGeom>
                <a:avLst/>
                <a:gdLst/>
                <a:ahLst/>
                <a:cxnLst/>
                <a:rect l="l" t="t" r="r" b="b"/>
                <a:pathLst>
                  <a:path w="42" h="23" fill="none" extrusionOk="0">
                    <a:moveTo>
                      <a:pt x="0" y="0"/>
                    </a:moveTo>
                    <a:cubicBezTo>
                      <a:pt x="14" y="8"/>
                      <a:pt x="28" y="16"/>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1" name="Google Shape;281;p3"/>
              <p:cNvSpPr/>
              <p:nvPr/>
            </p:nvSpPr>
            <p:spPr>
              <a:xfrm>
                <a:off x="2346120" y="2611440"/>
                <a:ext cx="15120" cy="8280"/>
              </a:xfrm>
              <a:custGeom>
                <a:avLst/>
                <a:gdLst/>
                <a:ahLst/>
                <a:cxnLst/>
                <a:rect l="l" t="t" r="r" b="b"/>
                <a:pathLst>
                  <a:path w="42" h="23" fill="none" extrusionOk="0">
                    <a:moveTo>
                      <a:pt x="0" y="0"/>
                    </a:moveTo>
                    <a:cubicBezTo>
                      <a:pt x="14" y="7"/>
                      <a:pt x="28" y="15"/>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2" name="Google Shape;282;p3"/>
              <p:cNvSpPr/>
              <p:nvPr/>
            </p:nvSpPr>
            <p:spPr>
              <a:xfrm>
                <a:off x="2376720" y="2628000"/>
                <a:ext cx="15120" cy="7920"/>
              </a:xfrm>
              <a:custGeom>
                <a:avLst/>
                <a:gdLst/>
                <a:ahLst/>
                <a:cxnLst/>
                <a:rect l="l" t="t" r="r" b="b"/>
                <a:pathLst>
                  <a:path w="42" h="22" fill="none" extrusionOk="0">
                    <a:moveTo>
                      <a:pt x="0" y="0"/>
                    </a:moveTo>
                    <a:cubicBezTo>
                      <a:pt x="14" y="7"/>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3" name="Google Shape;283;p3"/>
              <p:cNvSpPr/>
              <p:nvPr/>
            </p:nvSpPr>
            <p:spPr>
              <a:xfrm>
                <a:off x="2407320" y="2643840"/>
                <a:ext cx="15120" cy="7920"/>
              </a:xfrm>
              <a:custGeom>
                <a:avLst/>
                <a:gdLst/>
                <a:ahLst/>
                <a:cxnLst/>
                <a:rect l="l" t="t" r="r" b="b"/>
                <a:pathLst>
                  <a:path w="42" h="22" fill="none" extrusionOk="0">
                    <a:moveTo>
                      <a:pt x="0" y="0"/>
                    </a:moveTo>
                    <a:cubicBezTo>
                      <a:pt x="14" y="8"/>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4" name="Google Shape;284;p3"/>
              <p:cNvSpPr/>
              <p:nvPr/>
            </p:nvSpPr>
            <p:spPr>
              <a:xfrm>
                <a:off x="2437920" y="2659680"/>
                <a:ext cx="15480" cy="7920"/>
              </a:xfrm>
              <a:custGeom>
                <a:avLst/>
                <a:gdLst/>
                <a:ahLst/>
                <a:cxnLst/>
                <a:rect l="l" t="t" r="r" b="b"/>
                <a:pathLst>
                  <a:path w="43" h="22" fill="none" extrusionOk="0">
                    <a:moveTo>
                      <a:pt x="0" y="0"/>
                    </a:moveTo>
                    <a:cubicBezTo>
                      <a:pt x="15" y="7"/>
                      <a:pt x="29" y="14"/>
                      <a:pt x="43"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5" name="Google Shape;285;p3"/>
              <p:cNvSpPr/>
              <p:nvPr/>
            </p:nvSpPr>
            <p:spPr>
              <a:xfrm>
                <a:off x="2469240" y="2675160"/>
                <a:ext cx="15480" cy="7200"/>
              </a:xfrm>
              <a:custGeom>
                <a:avLst/>
                <a:gdLst/>
                <a:ahLst/>
                <a:cxnLst/>
                <a:rect l="l" t="t" r="r" b="b"/>
                <a:pathLst>
                  <a:path w="43" h="20" fill="none" extrusionOk="0">
                    <a:moveTo>
                      <a:pt x="0" y="0"/>
                    </a:moveTo>
                    <a:cubicBezTo>
                      <a:pt x="14" y="6"/>
                      <a:pt x="29" y="13"/>
                      <a:pt x="43"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6" name="Google Shape;286;p3"/>
              <p:cNvSpPr/>
              <p:nvPr/>
            </p:nvSpPr>
            <p:spPr>
              <a:xfrm>
                <a:off x="2500560" y="2689560"/>
                <a:ext cx="15840" cy="7200"/>
              </a:xfrm>
              <a:custGeom>
                <a:avLst/>
                <a:gdLst/>
                <a:ahLst/>
                <a:cxnLst/>
                <a:rect l="l" t="t" r="r" b="b"/>
                <a:pathLst>
                  <a:path w="44" h="20" fill="none" extrusionOk="0">
                    <a:moveTo>
                      <a:pt x="0" y="0"/>
                    </a:moveTo>
                    <a:cubicBezTo>
                      <a:pt x="14" y="7"/>
                      <a:pt x="29" y="14"/>
                      <a:pt x="44"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7" name="Google Shape;287;p3"/>
              <p:cNvSpPr/>
              <p:nvPr/>
            </p:nvSpPr>
            <p:spPr>
              <a:xfrm>
                <a:off x="2532240" y="2703960"/>
                <a:ext cx="15840" cy="6840"/>
              </a:xfrm>
              <a:custGeom>
                <a:avLst/>
                <a:gdLst/>
                <a:ahLst/>
                <a:cxnLst/>
                <a:rect l="l" t="t" r="r" b="b"/>
                <a:pathLst>
                  <a:path w="44" h="19" fill="none" extrusionOk="0">
                    <a:moveTo>
                      <a:pt x="0" y="0"/>
                    </a:moveTo>
                    <a:cubicBezTo>
                      <a:pt x="14" y="6"/>
                      <a:pt x="29" y="13"/>
                      <a:pt x="44" y="1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88" name="Google Shape;288;p3"/>
            <p:cNvGrpSpPr/>
            <p:nvPr/>
          </p:nvGrpSpPr>
          <p:grpSpPr>
            <a:xfrm>
              <a:off x="1344555" y="184925"/>
              <a:ext cx="159568" cy="155238"/>
              <a:chOff x="2853720" y="3420720"/>
              <a:chExt cx="92880" cy="90360"/>
            </a:xfrm>
          </p:grpSpPr>
          <p:sp>
            <p:nvSpPr>
              <p:cNvPr id="289" name="Google Shape;289;p3"/>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0" name="Google Shape;290;p3"/>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1" name="Google Shape;291;p3"/>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92" name="Google Shape;292;p3"/>
            <p:cNvGrpSpPr/>
            <p:nvPr/>
          </p:nvGrpSpPr>
          <p:grpSpPr>
            <a:xfrm>
              <a:off x="8671145" y="939049"/>
              <a:ext cx="163279" cy="134210"/>
              <a:chOff x="3292560" y="2517480"/>
              <a:chExt cx="95040" cy="78120"/>
            </a:xfrm>
          </p:grpSpPr>
          <p:sp>
            <p:nvSpPr>
              <p:cNvPr id="293" name="Google Shape;293;p3"/>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4" name="Google Shape;294;p3"/>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95" name="Google Shape;295;p3"/>
            <p:cNvSpPr/>
            <p:nvPr/>
          </p:nvSpPr>
          <p:spPr>
            <a:xfrm>
              <a:off x="1193621" y="484051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6" name="Google Shape;296;p3"/>
            <p:cNvSpPr/>
            <p:nvPr/>
          </p:nvSpPr>
          <p:spPr>
            <a:xfrm>
              <a:off x="7605202" y="87399"/>
              <a:ext cx="173183" cy="187405"/>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7" name="Google Shape;297;p3"/>
            <p:cNvSpPr txBox="1"/>
            <p:nvPr/>
          </p:nvSpPr>
          <p:spPr>
            <a:xfrm rot="-793994">
              <a:off x="188972" y="4768553"/>
              <a:ext cx="944890" cy="34556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A B C</a:t>
              </a:r>
              <a:endParaRPr sz="2267" b="1" strike="noStrike">
                <a:solidFill>
                  <a:schemeClr val="dk1"/>
                </a:solidFill>
                <a:latin typeface="Quicksand"/>
                <a:ea typeface="Quicksand"/>
                <a:cs typeface="Quicksand"/>
                <a:sym typeface="Quicksand"/>
              </a:endParaRPr>
            </a:p>
          </p:txBody>
        </p:sp>
        <p:sp>
          <p:nvSpPr>
            <p:cNvPr id="298" name="Google Shape;298;p3"/>
            <p:cNvSpPr/>
            <p:nvPr/>
          </p:nvSpPr>
          <p:spPr>
            <a:xfrm>
              <a:off x="1008171" y="67406"/>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99" name="Google Shape;299;p3"/>
          <p:cNvGrpSpPr/>
          <p:nvPr/>
        </p:nvGrpSpPr>
        <p:grpSpPr>
          <a:xfrm rot="9727270">
            <a:off x="10887798" y="174280"/>
            <a:ext cx="955637" cy="909925"/>
            <a:chOff x="610920" y="3189960"/>
            <a:chExt cx="556920" cy="530280"/>
          </a:xfrm>
        </p:grpSpPr>
        <p:grpSp>
          <p:nvGrpSpPr>
            <p:cNvPr id="300" name="Google Shape;300;p3"/>
            <p:cNvGrpSpPr/>
            <p:nvPr/>
          </p:nvGrpSpPr>
          <p:grpSpPr>
            <a:xfrm>
              <a:off x="631800" y="3189960"/>
              <a:ext cx="536040" cy="530280"/>
              <a:chOff x="631800" y="3189960"/>
              <a:chExt cx="536040" cy="530280"/>
            </a:xfrm>
          </p:grpSpPr>
          <p:sp>
            <p:nvSpPr>
              <p:cNvPr id="301" name="Google Shape;301;p3"/>
              <p:cNvSpPr/>
              <p:nvPr/>
            </p:nvSpPr>
            <p:spPr>
              <a:xfrm>
                <a:off x="631800" y="3189960"/>
                <a:ext cx="468000" cy="304560"/>
              </a:xfrm>
              <a:custGeom>
                <a:avLst/>
                <a:gdLst/>
                <a:ahLst/>
                <a:cxnLst/>
                <a:rect l="l" t="t" r="r" b="b"/>
                <a:pathLst>
                  <a:path w="1300" h="846" extrusionOk="0">
                    <a:moveTo>
                      <a:pt x="250" y="117"/>
                    </a:moveTo>
                    <a:cubicBezTo>
                      <a:pt x="574" y="356"/>
                      <a:pt x="899" y="603"/>
                      <a:pt x="1218" y="846"/>
                    </a:cubicBezTo>
                    <a:lnTo>
                      <a:pt x="1300" y="756"/>
                    </a:lnTo>
                    <a:cubicBezTo>
                      <a:pt x="979" y="509"/>
                      <a:pt x="650" y="261"/>
                      <a:pt x="323" y="20"/>
                    </a:cubicBezTo>
                    <a:cubicBezTo>
                      <a:pt x="278" y="-14"/>
                      <a:pt x="215" y="-5"/>
                      <a:pt x="179" y="38"/>
                    </a:cubicBezTo>
                    <a:cubicBezTo>
                      <a:pt x="131" y="98"/>
                      <a:pt x="75" y="160"/>
                      <a:pt x="22" y="214"/>
                    </a:cubicBezTo>
                    <a:cubicBezTo>
                      <a:pt x="11" y="227"/>
                      <a:pt x="4" y="240"/>
                      <a:pt x="0" y="257"/>
                    </a:cubicBezTo>
                    <a:cubicBezTo>
                      <a:pt x="37" y="216"/>
                      <a:pt x="73" y="175"/>
                      <a:pt x="107" y="134"/>
                    </a:cubicBezTo>
                    <a:cubicBezTo>
                      <a:pt x="144" y="93"/>
                      <a:pt x="206" y="85"/>
                      <a:pt x="250" y="11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2" name="Google Shape;302;p3"/>
              <p:cNvSpPr/>
              <p:nvPr/>
            </p:nvSpPr>
            <p:spPr>
              <a:xfrm>
                <a:off x="1089000" y="3645000"/>
                <a:ext cx="78840" cy="75240"/>
              </a:xfrm>
              <a:custGeom>
                <a:avLst/>
                <a:gdLst/>
                <a:ahLst/>
                <a:cxnLst/>
                <a:rect l="l" t="t" r="r" b="b"/>
                <a:pathLst>
                  <a:path w="219" h="209" extrusionOk="0">
                    <a:moveTo>
                      <a:pt x="0" y="138"/>
                    </a:moveTo>
                    <a:cubicBezTo>
                      <a:pt x="32" y="159"/>
                      <a:pt x="62" y="183"/>
                      <a:pt x="90" y="209"/>
                    </a:cubicBezTo>
                    <a:cubicBezTo>
                      <a:pt x="131" y="200"/>
                      <a:pt x="180" y="179"/>
                      <a:pt x="219" y="166"/>
                    </a:cubicBezTo>
                    <a:cubicBezTo>
                      <a:pt x="159" y="112"/>
                      <a:pt x="103" y="54"/>
                      <a:pt x="43" y="0"/>
                    </a:cubicBezTo>
                    <a:lnTo>
                      <a:pt x="0" y="138"/>
                    </a:lnTo>
                    <a:close/>
                  </a:path>
                </a:pathLst>
              </a:custGeom>
              <a:solidFill>
                <a:schemeClr val="accent4"/>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303" name="Google Shape;303;p3"/>
            <p:cNvSpPr/>
            <p:nvPr/>
          </p:nvSpPr>
          <p:spPr>
            <a:xfrm>
              <a:off x="896760" y="3485520"/>
              <a:ext cx="228600" cy="226440"/>
            </a:xfrm>
            <a:custGeom>
              <a:avLst/>
              <a:gdLst/>
              <a:ahLst/>
              <a:cxnLst/>
              <a:rect l="l" t="t" r="r" b="b"/>
              <a:pathLst>
                <a:path w="635" h="629" extrusionOk="0">
                  <a:moveTo>
                    <a:pt x="600" y="105"/>
                  </a:moveTo>
                  <a:cubicBezTo>
                    <a:pt x="564" y="71"/>
                    <a:pt x="508" y="32"/>
                    <a:pt x="462" y="0"/>
                  </a:cubicBezTo>
                  <a:cubicBezTo>
                    <a:pt x="387" y="60"/>
                    <a:pt x="86" y="400"/>
                    <a:pt x="0" y="503"/>
                  </a:cubicBezTo>
                  <a:cubicBezTo>
                    <a:pt x="36" y="546"/>
                    <a:pt x="120" y="635"/>
                    <a:pt x="176" y="628"/>
                  </a:cubicBezTo>
                  <a:cubicBezTo>
                    <a:pt x="202" y="624"/>
                    <a:pt x="247" y="564"/>
                    <a:pt x="271" y="553"/>
                  </a:cubicBezTo>
                  <a:cubicBezTo>
                    <a:pt x="359" y="510"/>
                    <a:pt x="469" y="525"/>
                    <a:pt x="544" y="589"/>
                  </a:cubicBezTo>
                  <a:cubicBezTo>
                    <a:pt x="587" y="555"/>
                    <a:pt x="594" y="525"/>
                    <a:pt x="635" y="492"/>
                  </a:cubicBezTo>
                  <a:cubicBezTo>
                    <a:pt x="585" y="443"/>
                    <a:pt x="551" y="393"/>
                    <a:pt x="536" y="325"/>
                  </a:cubicBezTo>
                  <a:cubicBezTo>
                    <a:pt x="525" y="273"/>
                    <a:pt x="553" y="241"/>
                    <a:pt x="602" y="189"/>
                  </a:cubicBezTo>
                  <a:cubicBezTo>
                    <a:pt x="624" y="165"/>
                    <a:pt x="624" y="127"/>
                    <a:pt x="600"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304" name="Google Shape;304;p3"/>
            <p:cNvGrpSpPr/>
            <p:nvPr/>
          </p:nvGrpSpPr>
          <p:grpSpPr>
            <a:xfrm>
              <a:off x="610920" y="3225240"/>
              <a:ext cx="468720" cy="454680"/>
              <a:chOff x="610920" y="3225240"/>
              <a:chExt cx="468720" cy="454680"/>
            </a:xfrm>
          </p:grpSpPr>
          <p:sp>
            <p:nvSpPr>
              <p:cNvPr id="305" name="Google Shape;305;p3"/>
              <p:cNvSpPr/>
              <p:nvPr/>
            </p:nvSpPr>
            <p:spPr>
              <a:xfrm>
                <a:off x="610920" y="3225240"/>
                <a:ext cx="468720" cy="454680"/>
              </a:xfrm>
              <a:custGeom>
                <a:avLst/>
                <a:gdLst/>
                <a:ahLst/>
                <a:cxnLst/>
                <a:rect l="l" t="t" r="r" b="b"/>
                <a:pathLst>
                  <a:path w="1302" h="1263" fill="none" extrusionOk="0">
                    <a:moveTo>
                      <a:pt x="833" y="1263"/>
                    </a:moveTo>
                    <a:cubicBezTo>
                      <a:pt x="555" y="938"/>
                      <a:pt x="293" y="665"/>
                      <a:pt x="21" y="335"/>
                    </a:cubicBezTo>
                    <a:cubicBezTo>
                      <a:pt x="-9" y="299"/>
                      <a:pt x="-7" y="247"/>
                      <a:pt x="24" y="213"/>
                    </a:cubicBezTo>
                    <a:cubicBezTo>
                      <a:pt x="77" y="157"/>
                      <a:pt x="131" y="96"/>
                      <a:pt x="181" y="38"/>
                    </a:cubicBezTo>
                    <a:cubicBezTo>
                      <a:pt x="217" y="-5"/>
                      <a:pt x="280" y="-13"/>
                      <a:pt x="325" y="19"/>
                    </a:cubicBezTo>
                    <a:cubicBezTo>
                      <a:pt x="652" y="260"/>
                      <a:pt x="979" y="508"/>
                      <a:pt x="1302" y="755"/>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6" name="Google Shape;306;p3"/>
              <p:cNvSpPr/>
              <p:nvPr/>
            </p:nvSpPr>
            <p:spPr>
              <a:xfrm>
                <a:off x="703800" y="3312360"/>
                <a:ext cx="216000" cy="212400"/>
              </a:xfrm>
              <a:custGeom>
                <a:avLst/>
                <a:gdLst/>
                <a:ahLst/>
                <a:cxnLst/>
                <a:rect l="l" t="t" r="r" b="b"/>
                <a:pathLst>
                  <a:path w="600" h="590" extrusionOk="0">
                    <a:moveTo>
                      <a:pt x="484" y="563"/>
                    </a:moveTo>
                    <a:cubicBezTo>
                      <a:pt x="503" y="575"/>
                      <a:pt x="521" y="586"/>
                      <a:pt x="544" y="590"/>
                    </a:cubicBezTo>
                    <a:cubicBezTo>
                      <a:pt x="566" y="591"/>
                      <a:pt x="590" y="583"/>
                      <a:pt x="598" y="562"/>
                    </a:cubicBezTo>
                    <a:cubicBezTo>
                      <a:pt x="605" y="542"/>
                      <a:pt x="594" y="517"/>
                      <a:pt x="583" y="498"/>
                    </a:cubicBezTo>
                    <a:cubicBezTo>
                      <a:pt x="467" y="311"/>
                      <a:pt x="310" y="149"/>
                      <a:pt x="125" y="29"/>
                    </a:cubicBezTo>
                    <a:cubicBezTo>
                      <a:pt x="106" y="16"/>
                      <a:pt x="84" y="3"/>
                      <a:pt x="62" y="1"/>
                    </a:cubicBezTo>
                    <a:cubicBezTo>
                      <a:pt x="-105" y="-23"/>
                      <a:pt x="116" y="237"/>
                      <a:pt x="140" y="263"/>
                    </a:cubicBezTo>
                    <a:cubicBezTo>
                      <a:pt x="239" y="378"/>
                      <a:pt x="355" y="481"/>
                      <a:pt x="484" y="563"/>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7" name="Google Shape;307;p3"/>
              <p:cNvSpPr/>
              <p:nvPr/>
            </p:nvSpPr>
            <p:spPr>
              <a:xfrm>
                <a:off x="881280" y="3523320"/>
                <a:ext cx="96840" cy="114120"/>
              </a:xfrm>
              <a:custGeom>
                <a:avLst/>
                <a:gdLst/>
                <a:ahLst/>
                <a:cxnLst/>
                <a:rect l="l" t="t" r="r" b="b"/>
                <a:pathLst>
                  <a:path w="269" h="317" fill="none" extrusionOk="0">
                    <a:moveTo>
                      <a:pt x="0" y="317"/>
                    </a:moveTo>
                    <a:cubicBezTo>
                      <a:pt x="97" y="218"/>
                      <a:pt x="187" y="112"/>
                      <a:pt x="269"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8" name="Google Shape;308;p3"/>
              <p:cNvSpPr/>
              <p:nvPr/>
            </p:nvSpPr>
            <p:spPr>
              <a:xfrm>
                <a:off x="992160" y="3475440"/>
                <a:ext cx="28440" cy="30960"/>
              </a:xfrm>
              <a:custGeom>
                <a:avLst/>
                <a:gdLst/>
                <a:ahLst/>
                <a:cxnLst/>
                <a:rect l="l" t="t" r="r" b="b"/>
                <a:pathLst>
                  <a:path w="79" h="86" fill="none" extrusionOk="0">
                    <a:moveTo>
                      <a:pt x="0" y="86"/>
                    </a:moveTo>
                    <a:cubicBezTo>
                      <a:pt x="27" y="58"/>
                      <a:pt x="53" y="28"/>
                      <a:pt x="7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9" name="Google Shape;309;p3"/>
              <p:cNvSpPr/>
              <p:nvPr/>
            </p:nvSpPr>
            <p:spPr>
              <a:xfrm>
                <a:off x="631080" y="3243600"/>
                <a:ext cx="92160" cy="98640"/>
              </a:xfrm>
              <a:custGeom>
                <a:avLst/>
                <a:gdLst/>
                <a:ahLst/>
                <a:cxnLst/>
                <a:rect l="l" t="t" r="r" b="b"/>
                <a:pathLst>
                  <a:path w="256" h="274" fill="none" extrusionOk="0">
                    <a:moveTo>
                      <a:pt x="0" y="274"/>
                    </a:moveTo>
                    <a:cubicBezTo>
                      <a:pt x="86" y="183"/>
                      <a:pt x="170" y="91"/>
                      <a:pt x="256" y="0"/>
                    </a:cubicBezTo>
                  </a:path>
                </a:pathLst>
              </a:custGeom>
              <a:noFill/>
              <a:ln w="12950" cap="rnd" cmpd="sng">
                <a:solidFill>
                  <a:schemeClr val="dk1"/>
                </a:solidFill>
                <a:prstDash val="solid"/>
                <a:round/>
                <a:headEnd type="none" w="sm" len="sm"/>
                <a:tailEnd type="none" w="sm" len="sm"/>
              </a:ln>
            </p:spPr>
            <p:txBody>
              <a:bodyPr spcFirstLastPara="1" wrap="square" lIns="96475" tIns="47150" rIns="96475" bIns="471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033497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2747"/>
        <p:cNvGrpSpPr/>
        <p:nvPr/>
      </p:nvGrpSpPr>
      <p:grpSpPr>
        <a:xfrm>
          <a:off x="0" y="0"/>
          <a:ext cx="0" cy="0"/>
          <a:chOff x="0" y="0"/>
          <a:chExt cx="0" cy="0"/>
        </a:xfrm>
      </p:grpSpPr>
    </p:spTree>
    <p:extLst>
      <p:ext uri="{BB962C8B-B14F-4D97-AF65-F5344CB8AC3E}">
        <p14:creationId xmlns:p14="http://schemas.microsoft.com/office/powerpoint/2010/main" val="152886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85"/>
        <p:cNvGrpSpPr/>
        <p:nvPr/>
      </p:nvGrpSpPr>
      <p:grpSpPr>
        <a:xfrm>
          <a:off x="0" y="0"/>
          <a:ext cx="0" cy="0"/>
          <a:chOff x="0" y="0"/>
          <a:chExt cx="0" cy="0"/>
        </a:xfrm>
      </p:grpSpPr>
      <p:grpSp>
        <p:nvGrpSpPr>
          <p:cNvPr id="786" name="Google Shape;786;p8"/>
          <p:cNvGrpSpPr/>
          <p:nvPr/>
        </p:nvGrpSpPr>
        <p:grpSpPr>
          <a:xfrm>
            <a:off x="-338679" y="34"/>
            <a:ext cx="12530900" cy="6858012"/>
            <a:chOff x="-254010" y="25"/>
            <a:chExt cx="9398175" cy="5143509"/>
          </a:xfrm>
        </p:grpSpPr>
        <p:grpSp>
          <p:nvGrpSpPr>
            <p:cNvPr id="787" name="Google Shape;787;p8"/>
            <p:cNvGrpSpPr/>
            <p:nvPr/>
          </p:nvGrpSpPr>
          <p:grpSpPr>
            <a:xfrm>
              <a:off x="-254010" y="25"/>
              <a:ext cx="9398175" cy="5143509"/>
              <a:chOff x="-230725" y="25"/>
              <a:chExt cx="9479700" cy="5143509"/>
            </a:xfrm>
          </p:grpSpPr>
          <p:sp>
            <p:nvSpPr>
              <p:cNvPr id="788" name="Google Shape;788;p8"/>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89" name="Google Shape;789;p8"/>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0" name="Google Shape;790;p8"/>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1" name="Google Shape;791;p8"/>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2" name="Google Shape;792;p8"/>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3" name="Google Shape;793;p8"/>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4" name="Google Shape;794;p8"/>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795" name="Google Shape;795;p8"/>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796" name="Google Shape;796;p8"/>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7" name="Google Shape;797;p8"/>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8" name="Google Shape;798;p8"/>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9" name="Google Shape;799;p8"/>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0" name="Google Shape;800;p8"/>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1" name="Google Shape;801;p8"/>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2" name="Google Shape;802;p8"/>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3" name="Google Shape;803;p8"/>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4" name="Google Shape;804;p8"/>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5" name="Google Shape;805;p8"/>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6" name="Google Shape;806;p8"/>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7" name="Google Shape;807;p8"/>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8" name="Google Shape;808;p8"/>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9" name="Google Shape;809;p8"/>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0" name="Google Shape;810;p8"/>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1" name="Google Shape;811;p8"/>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2" name="Google Shape;812;p8"/>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3" name="Google Shape;813;p8"/>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4" name="Google Shape;814;p8"/>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5" name="Google Shape;815;p8"/>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6" name="Google Shape;816;p8"/>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7" name="Google Shape;817;p8"/>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8" name="Google Shape;818;p8"/>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9" name="Google Shape;819;p8"/>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0" name="Google Shape;820;p8"/>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1" name="Google Shape;821;p8"/>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2" name="Google Shape;822;p8"/>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3" name="Google Shape;823;p8"/>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4" name="Google Shape;824;p8"/>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5" name="Google Shape;825;p8"/>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6" name="Google Shape;826;p8"/>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7" name="Google Shape;827;p8"/>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8" name="Google Shape;828;p8"/>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9" name="Google Shape;829;p8"/>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0" name="Google Shape;830;p8"/>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1" name="Google Shape;831;p8"/>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32" name="Google Shape;832;p8"/>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833" name="Google Shape;833;p8"/>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4" name="Google Shape;834;p8"/>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5" name="Google Shape;835;p8"/>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6" name="Google Shape;836;p8"/>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7" name="Google Shape;837;p8"/>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8" name="Google Shape;838;p8"/>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9" name="Google Shape;839;p8"/>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0" name="Google Shape;840;p8"/>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1" name="Google Shape;841;p8"/>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2" name="Google Shape;842;p8"/>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3" name="Google Shape;843;p8"/>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4" name="Google Shape;844;p8"/>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5" name="Google Shape;845;p8"/>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846" name="Google Shape;846;p8"/>
            <p:cNvGrpSpPr/>
            <p:nvPr/>
          </p:nvGrpSpPr>
          <p:grpSpPr>
            <a:xfrm>
              <a:off x="152875" y="1132408"/>
              <a:ext cx="222300" cy="2892800"/>
              <a:chOff x="131925" y="1058325"/>
              <a:chExt cx="222300" cy="2892800"/>
            </a:xfrm>
          </p:grpSpPr>
          <p:sp>
            <p:nvSpPr>
              <p:cNvPr id="847" name="Google Shape;847;p8"/>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848" name="Google Shape;848;p8"/>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849" name="Google Shape;849;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74621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50"/>
        <p:cNvGrpSpPr/>
        <p:nvPr/>
      </p:nvGrpSpPr>
      <p:grpSpPr>
        <a:xfrm>
          <a:off x="0" y="0"/>
          <a:ext cx="0" cy="0"/>
          <a:chOff x="0" y="0"/>
          <a:chExt cx="0" cy="0"/>
        </a:xfrm>
      </p:grpSpPr>
      <p:grpSp>
        <p:nvGrpSpPr>
          <p:cNvPr id="851" name="Google Shape;851;p9"/>
          <p:cNvGrpSpPr/>
          <p:nvPr/>
        </p:nvGrpSpPr>
        <p:grpSpPr>
          <a:xfrm>
            <a:off x="-338679" y="34"/>
            <a:ext cx="12530900" cy="6858012"/>
            <a:chOff x="-254010" y="25"/>
            <a:chExt cx="9398175" cy="5143509"/>
          </a:xfrm>
        </p:grpSpPr>
        <p:grpSp>
          <p:nvGrpSpPr>
            <p:cNvPr id="852" name="Google Shape;852;p9"/>
            <p:cNvGrpSpPr/>
            <p:nvPr/>
          </p:nvGrpSpPr>
          <p:grpSpPr>
            <a:xfrm>
              <a:off x="-254010" y="25"/>
              <a:ext cx="9398175" cy="5143509"/>
              <a:chOff x="-230725" y="25"/>
              <a:chExt cx="9479700" cy="5143509"/>
            </a:xfrm>
          </p:grpSpPr>
          <p:sp>
            <p:nvSpPr>
              <p:cNvPr id="853" name="Google Shape;853;p9"/>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4" name="Google Shape;854;p9"/>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5" name="Google Shape;855;p9"/>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6" name="Google Shape;856;p9"/>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7" name="Google Shape;857;p9"/>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8" name="Google Shape;858;p9"/>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9" name="Google Shape;859;p9"/>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60" name="Google Shape;860;p9"/>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861" name="Google Shape;861;p9"/>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2" name="Google Shape;862;p9"/>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3" name="Google Shape;863;p9"/>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4" name="Google Shape;864;p9"/>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5" name="Google Shape;865;p9"/>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6" name="Google Shape;866;p9"/>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7" name="Google Shape;867;p9"/>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8" name="Google Shape;868;p9"/>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9" name="Google Shape;869;p9"/>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0" name="Google Shape;870;p9"/>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1" name="Google Shape;871;p9"/>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2" name="Google Shape;872;p9"/>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3" name="Google Shape;873;p9"/>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4" name="Google Shape;874;p9"/>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5" name="Google Shape;875;p9"/>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6" name="Google Shape;876;p9"/>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7" name="Google Shape;877;p9"/>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8" name="Google Shape;878;p9"/>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9" name="Google Shape;879;p9"/>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0" name="Google Shape;880;p9"/>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1" name="Google Shape;881;p9"/>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2" name="Google Shape;882;p9"/>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3" name="Google Shape;883;p9"/>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4" name="Google Shape;884;p9"/>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5" name="Google Shape;885;p9"/>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6" name="Google Shape;886;p9"/>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7" name="Google Shape;887;p9"/>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8" name="Google Shape;888;p9"/>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9" name="Google Shape;889;p9"/>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0" name="Google Shape;890;p9"/>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1" name="Google Shape;891;p9"/>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2" name="Google Shape;892;p9"/>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3" name="Google Shape;893;p9"/>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4" name="Google Shape;894;p9"/>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5" name="Google Shape;895;p9"/>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6" name="Google Shape;896;p9"/>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897" name="Google Shape;897;p9"/>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898" name="Google Shape;898;p9"/>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9" name="Google Shape;899;p9"/>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0" name="Google Shape;900;p9"/>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1" name="Google Shape;901;p9"/>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2" name="Google Shape;902;p9"/>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3" name="Google Shape;903;p9"/>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4" name="Google Shape;904;p9"/>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5" name="Google Shape;905;p9"/>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6" name="Google Shape;906;p9"/>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7" name="Google Shape;907;p9"/>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8" name="Google Shape;908;p9"/>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9" name="Google Shape;909;p9"/>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10" name="Google Shape;910;p9"/>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911" name="Google Shape;911;p9"/>
            <p:cNvGrpSpPr/>
            <p:nvPr/>
          </p:nvGrpSpPr>
          <p:grpSpPr>
            <a:xfrm>
              <a:off x="152875" y="1132408"/>
              <a:ext cx="222300" cy="2892800"/>
              <a:chOff x="131925" y="1058325"/>
              <a:chExt cx="222300" cy="2892800"/>
            </a:xfrm>
          </p:grpSpPr>
          <p:sp>
            <p:nvSpPr>
              <p:cNvPr id="912" name="Google Shape;912;p9"/>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913" name="Google Shape;913;p9"/>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914" name="Google Shape;914;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15" name="Google Shape;915;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91768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78"/>
        <p:cNvGrpSpPr/>
        <p:nvPr/>
      </p:nvGrpSpPr>
      <p:grpSpPr>
        <a:xfrm>
          <a:off x="0" y="0"/>
          <a:ext cx="0" cy="0"/>
          <a:chOff x="0" y="0"/>
          <a:chExt cx="0" cy="0"/>
        </a:xfrm>
      </p:grpSpPr>
      <p:grpSp>
        <p:nvGrpSpPr>
          <p:cNvPr id="1079" name="Google Shape;1079;p14"/>
          <p:cNvGrpSpPr/>
          <p:nvPr/>
        </p:nvGrpSpPr>
        <p:grpSpPr>
          <a:xfrm>
            <a:off x="-338679" y="34"/>
            <a:ext cx="12530900" cy="6858012"/>
            <a:chOff x="-254010" y="25"/>
            <a:chExt cx="9398175" cy="5143509"/>
          </a:xfrm>
        </p:grpSpPr>
        <p:grpSp>
          <p:nvGrpSpPr>
            <p:cNvPr id="1080" name="Google Shape;1080;p14"/>
            <p:cNvGrpSpPr/>
            <p:nvPr/>
          </p:nvGrpSpPr>
          <p:grpSpPr>
            <a:xfrm>
              <a:off x="-254010" y="25"/>
              <a:ext cx="9398175" cy="5143509"/>
              <a:chOff x="-230725" y="25"/>
              <a:chExt cx="9479700" cy="5143509"/>
            </a:xfrm>
          </p:grpSpPr>
          <p:sp>
            <p:nvSpPr>
              <p:cNvPr id="1081" name="Google Shape;1081;p14"/>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2" name="Google Shape;1082;p14"/>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3" name="Google Shape;1083;p14"/>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4" name="Google Shape;1084;p14"/>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5" name="Google Shape;1085;p14"/>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6" name="Google Shape;1086;p14"/>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7" name="Google Shape;1087;p14"/>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088" name="Google Shape;1088;p14"/>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089" name="Google Shape;1089;p14"/>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0" name="Google Shape;1090;p14"/>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1" name="Google Shape;1091;p14"/>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2" name="Google Shape;1092;p14"/>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3" name="Google Shape;1093;p14"/>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4" name="Google Shape;1094;p14"/>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5" name="Google Shape;1095;p14"/>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6" name="Google Shape;1096;p14"/>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7" name="Google Shape;1097;p14"/>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8" name="Google Shape;1098;p14"/>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9" name="Google Shape;1099;p14"/>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0" name="Google Shape;1100;p14"/>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1" name="Google Shape;1101;p14"/>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2" name="Google Shape;1102;p14"/>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3" name="Google Shape;1103;p14"/>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4" name="Google Shape;1104;p14"/>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5" name="Google Shape;1105;p14"/>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6" name="Google Shape;1106;p14"/>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7" name="Google Shape;1107;p14"/>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8" name="Google Shape;1108;p14"/>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09" name="Google Shape;1109;p14"/>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0" name="Google Shape;1110;p14"/>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1" name="Google Shape;1111;p14"/>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2" name="Google Shape;1112;p14"/>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3" name="Google Shape;1113;p14"/>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4" name="Google Shape;1114;p14"/>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5" name="Google Shape;1115;p14"/>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6" name="Google Shape;1116;p14"/>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7" name="Google Shape;1117;p14"/>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8" name="Google Shape;1118;p14"/>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19" name="Google Shape;1119;p14"/>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0" name="Google Shape;1120;p14"/>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1" name="Google Shape;1121;p14"/>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2" name="Google Shape;1122;p14"/>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3" name="Google Shape;1123;p14"/>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4" name="Google Shape;1124;p14"/>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125" name="Google Shape;1125;p14"/>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1126" name="Google Shape;1126;p14"/>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7" name="Google Shape;1127;p14"/>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8" name="Google Shape;1128;p14"/>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9" name="Google Shape;1129;p14"/>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0" name="Google Shape;1130;p14"/>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1" name="Google Shape;1131;p14"/>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2" name="Google Shape;1132;p14"/>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3" name="Google Shape;1133;p14"/>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4" name="Google Shape;1134;p14"/>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5" name="Google Shape;1135;p14"/>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6" name="Google Shape;1136;p14"/>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7" name="Google Shape;1137;p14"/>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38" name="Google Shape;1138;p14"/>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139" name="Google Shape;1139;p14"/>
            <p:cNvGrpSpPr/>
            <p:nvPr/>
          </p:nvGrpSpPr>
          <p:grpSpPr>
            <a:xfrm>
              <a:off x="152875" y="1132408"/>
              <a:ext cx="222300" cy="2892800"/>
              <a:chOff x="131925" y="1058325"/>
              <a:chExt cx="222300" cy="2892800"/>
            </a:xfrm>
          </p:grpSpPr>
          <p:sp>
            <p:nvSpPr>
              <p:cNvPr id="1140" name="Google Shape;1140;p14"/>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1141" name="Google Shape;1141;p14"/>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1142" name="Google Shape;1142;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43" name="Google Shape;1143;p14"/>
          <p:cNvGrpSpPr/>
          <p:nvPr/>
        </p:nvGrpSpPr>
        <p:grpSpPr>
          <a:xfrm>
            <a:off x="4099128" y="-224383"/>
            <a:ext cx="4592077" cy="7023248"/>
            <a:chOff x="3074346" y="-168287"/>
            <a:chExt cx="3444058" cy="5267436"/>
          </a:xfrm>
        </p:grpSpPr>
        <p:sp>
          <p:nvSpPr>
            <p:cNvPr id="1144" name="Google Shape;1144;p14"/>
            <p:cNvSpPr/>
            <p:nvPr/>
          </p:nvSpPr>
          <p:spPr>
            <a:xfrm>
              <a:off x="3074346" y="489751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5" name="Google Shape;1145;p14"/>
            <p:cNvSpPr/>
            <p:nvPr/>
          </p:nvSpPr>
          <p:spPr>
            <a:xfrm>
              <a:off x="3516927" y="4810074"/>
              <a:ext cx="173183" cy="187406"/>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146" name="Google Shape;1146;p14"/>
            <p:cNvGrpSpPr/>
            <p:nvPr/>
          </p:nvGrpSpPr>
          <p:grpSpPr>
            <a:xfrm>
              <a:off x="6047207" y="-168287"/>
              <a:ext cx="471196" cy="399845"/>
              <a:chOff x="2823480" y="2823840"/>
              <a:chExt cx="366120" cy="310680"/>
            </a:xfrm>
          </p:grpSpPr>
          <p:sp>
            <p:nvSpPr>
              <p:cNvPr id="1147" name="Google Shape;1147;p1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8" name="Google Shape;1148;p1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9" name="Google Shape;1149;p1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96475" tIns="2875" rIns="96475" bIns="28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0" name="Google Shape;1150;p1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1" name="Google Shape;1151;p1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2" name="Google Shape;1152;p1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3" name="Google Shape;1153;p1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4" name="Google Shape;1154;p1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5" name="Google Shape;1155;p1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6" name="Google Shape;1156;p1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7" name="Google Shape;1157;p1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8" name="Google Shape;1158;p1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59" name="Google Shape;1159;p1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60" name="Google Shape;1160;p1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61" name="Google Shape;1161;p1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64000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33"/>
        <p:cNvGrpSpPr/>
        <p:nvPr/>
      </p:nvGrpSpPr>
      <p:grpSpPr>
        <a:xfrm>
          <a:off x="0" y="0"/>
          <a:ext cx="0" cy="0"/>
          <a:chOff x="0" y="0"/>
          <a:chExt cx="0" cy="0"/>
        </a:xfrm>
      </p:grpSpPr>
      <p:grpSp>
        <p:nvGrpSpPr>
          <p:cNvPr id="2134" name="Google Shape;2134;p23"/>
          <p:cNvGrpSpPr/>
          <p:nvPr/>
        </p:nvGrpSpPr>
        <p:grpSpPr>
          <a:xfrm>
            <a:off x="-338679" y="34"/>
            <a:ext cx="12530900" cy="6858012"/>
            <a:chOff x="-254010" y="25"/>
            <a:chExt cx="9398175" cy="5143509"/>
          </a:xfrm>
        </p:grpSpPr>
        <p:grpSp>
          <p:nvGrpSpPr>
            <p:cNvPr id="2135" name="Google Shape;2135;p23"/>
            <p:cNvGrpSpPr/>
            <p:nvPr/>
          </p:nvGrpSpPr>
          <p:grpSpPr>
            <a:xfrm>
              <a:off x="-254010" y="25"/>
              <a:ext cx="9398175" cy="5143509"/>
              <a:chOff x="-230725" y="25"/>
              <a:chExt cx="9479700" cy="5143509"/>
            </a:xfrm>
          </p:grpSpPr>
          <p:sp>
            <p:nvSpPr>
              <p:cNvPr id="2136" name="Google Shape;2136;p23"/>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7" name="Google Shape;2137;p23"/>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8" name="Google Shape;2138;p23"/>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9" name="Google Shape;2139;p23"/>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0" name="Google Shape;2140;p23"/>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1" name="Google Shape;2141;p23"/>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2" name="Google Shape;2142;p23"/>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143" name="Google Shape;2143;p23"/>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2144" name="Google Shape;2144;p23"/>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5" name="Google Shape;2145;p23"/>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6" name="Google Shape;2146;p23"/>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7" name="Google Shape;2147;p23"/>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8" name="Google Shape;2148;p23"/>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9" name="Google Shape;2149;p23"/>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0" name="Google Shape;2150;p23"/>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1" name="Google Shape;2151;p23"/>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2" name="Google Shape;2152;p23"/>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3" name="Google Shape;2153;p23"/>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4" name="Google Shape;2154;p23"/>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5" name="Google Shape;2155;p23"/>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6" name="Google Shape;2156;p23"/>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7" name="Google Shape;2157;p23"/>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8" name="Google Shape;2158;p23"/>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9" name="Google Shape;2159;p23"/>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0" name="Google Shape;2160;p23"/>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1" name="Google Shape;2161;p23"/>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2" name="Google Shape;2162;p23"/>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3" name="Google Shape;2163;p23"/>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4" name="Google Shape;2164;p23"/>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5" name="Google Shape;2165;p23"/>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6" name="Google Shape;2166;p23"/>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7" name="Google Shape;2167;p23"/>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8" name="Google Shape;2168;p23"/>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9" name="Google Shape;2169;p23"/>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0" name="Google Shape;2170;p23"/>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1" name="Google Shape;2171;p23"/>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2" name="Google Shape;2172;p23"/>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3" name="Google Shape;2173;p23"/>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4" name="Google Shape;2174;p23"/>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5" name="Google Shape;2175;p23"/>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6" name="Google Shape;2176;p23"/>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7" name="Google Shape;2177;p23"/>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8" name="Google Shape;2178;p23"/>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9" name="Google Shape;2179;p23"/>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180" name="Google Shape;2180;p23"/>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2181" name="Google Shape;2181;p23"/>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2" name="Google Shape;2182;p23"/>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3" name="Google Shape;2183;p23"/>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4" name="Google Shape;2184;p23"/>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5" name="Google Shape;2185;p23"/>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6" name="Google Shape;2186;p23"/>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7" name="Google Shape;2187;p23"/>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8" name="Google Shape;2188;p23"/>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9" name="Google Shape;2189;p23"/>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0" name="Google Shape;2190;p23"/>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1" name="Google Shape;2191;p23"/>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2" name="Google Shape;2192;p23"/>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3" name="Google Shape;2193;p23"/>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194" name="Google Shape;2194;p23"/>
            <p:cNvGrpSpPr/>
            <p:nvPr/>
          </p:nvGrpSpPr>
          <p:grpSpPr>
            <a:xfrm>
              <a:off x="152875" y="1132408"/>
              <a:ext cx="222300" cy="2892800"/>
              <a:chOff x="131925" y="1058325"/>
              <a:chExt cx="222300" cy="2892800"/>
            </a:xfrm>
          </p:grpSpPr>
          <p:sp>
            <p:nvSpPr>
              <p:cNvPr id="2195" name="Google Shape;2195;p23"/>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2196" name="Google Shape;2196;p23"/>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2197" name="Google Shape;2197;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98" name="Google Shape;2198;p23"/>
          <p:cNvSpPr txBox="1">
            <a:spLocks noGrp="1"/>
          </p:cNvSpPr>
          <p:nvPr>
            <p:ph type="subTitle" idx="1"/>
          </p:nvPr>
        </p:nvSpPr>
        <p:spPr>
          <a:xfrm>
            <a:off x="960000" y="3453899"/>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9" name="Google Shape;2199;p23"/>
          <p:cNvSpPr txBox="1">
            <a:spLocks noGrp="1"/>
          </p:cNvSpPr>
          <p:nvPr>
            <p:ph type="subTitle" idx="2"/>
          </p:nvPr>
        </p:nvSpPr>
        <p:spPr>
          <a:xfrm>
            <a:off x="4514871" y="3453899"/>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0" name="Google Shape;2200;p23"/>
          <p:cNvSpPr txBox="1">
            <a:spLocks noGrp="1"/>
          </p:cNvSpPr>
          <p:nvPr>
            <p:ph type="subTitle" idx="3"/>
          </p:nvPr>
        </p:nvSpPr>
        <p:spPr>
          <a:xfrm>
            <a:off x="8069703" y="3453900"/>
            <a:ext cx="3182400" cy="1470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1" name="Google Shape;2201;p23"/>
          <p:cNvSpPr txBox="1">
            <a:spLocks noGrp="1"/>
          </p:cNvSpPr>
          <p:nvPr>
            <p:ph type="subTitle" idx="4"/>
          </p:nvPr>
        </p:nvSpPr>
        <p:spPr>
          <a:xfrm>
            <a:off x="960000"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2" name="Google Shape;2202;p23"/>
          <p:cNvSpPr txBox="1">
            <a:spLocks noGrp="1"/>
          </p:cNvSpPr>
          <p:nvPr>
            <p:ph type="subTitle" idx="5"/>
          </p:nvPr>
        </p:nvSpPr>
        <p:spPr>
          <a:xfrm>
            <a:off x="4514875"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3" name="Google Shape;2203;p23"/>
          <p:cNvSpPr txBox="1">
            <a:spLocks noGrp="1"/>
          </p:cNvSpPr>
          <p:nvPr>
            <p:ph type="subTitle" idx="6"/>
          </p:nvPr>
        </p:nvSpPr>
        <p:spPr>
          <a:xfrm>
            <a:off x="8069703" y="2897100"/>
            <a:ext cx="3182400" cy="658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lack Han Sans"/>
              <a:buNone/>
              <a:defRPr sz="3333">
                <a:solidFill>
                  <a:schemeClr val="dk1"/>
                </a:solidFill>
                <a:latin typeface="Black Han Sans"/>
                <a:ea typeface="Black Han Sans"/>
                <a:cs typeface="Black Han Sans"/>
                <a:sym typeface="Black Han Sans"/>
              </a:defRPr>
            </a:lvl1pPr>
            <a:lvl2pPr lvl="1"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2pPr>
            <a:lvl3pPr lvl="2"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3pPr>
            <a:lvl4pPr lvl="3"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4pPr>
            <a:lvl5pPr lvl="4"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5pPr>
            <a:lvl6pPr lvl="5"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6pPr>
            <a:lvl7pPr lvl="6"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7pPr>
            <a:lvl8pPr lvl="7"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8pPr>
            <a:lvl9pPr lvl="8" algn="ctr" rtl="0">
              <a:lnSpc>
                <a:spcPct val="100000"/>
              </a:lnSpc>
              <a:spcBef>
                <a:spcPts val="0"/>
              </a:spcBef>
              <a:spcAft>
                <a:spcPts val="0"/>
              </a:spcAft>
              <a:buSzPts val="2400"/>
              <a:buFont typeface="Black Han Sans"/>
              <a:buNone/>
              <a:defRPr sz="3200" b="1">
                <a:latin typeface="Black Han Sans"/>
                <a:ea typeface="Black Han Sans"/>
                <a:cs typeface="Black Han Sans"/>
                <a:sym typeface="Black Han Sans"/>
              </a:defRPr>
            </a:lvl9pPr>
          </a:lstStyle>
          <a:p>
            <a:endParaRPr/>
          </a:p>
        </p:txBody>
      </p:sp>
      <p:sp>
        <p:nvSpPr>
          <p:cNvPr id="2204" name="Google Shape;2204;p23"/>
          <p:cNvSpPr/>
          <p:nvPr/>
        </p:nvSpPr>
        <p:spPr>
          <a:xfrm rot="2091304">
            <a:off x="10931097" y="156303"/>
            <a:ext cx="1880899" cy="441884"/>
          </a:xfrm>
          <a:custGeom>
            <a:avLst/>
            <a:gdLst/>
            <a:ahLst/>
            <a:cxnLst/>
            <a:rect l="l" t="t" r="r" b="b"/>
            <a:pathLst>
              <a:path w="3418" h="803" extrusionOk="0">
                <a:moveTo>
                  <a:pt x="3395" y="362"/>
                </a:moveTo>
                <a:lnTo>
                  <a:pt x="2767" y="9"/>
                </a:lnTo>
                <a:cubicBezTo>
                  <a:pt x="2759" y="5"/>
                  <a:pt x="2752" y="3"/>
                  <a:pt x="2744" y="3"/>
                </a:cubicBezTo>
                <a:lnTo>
                  <a:pt x="45" y="0"/>
                </a:lnTo>
                <a:cubicBezTo>
                  <a:pt x="20" y="0"/>
                  <a:pt x="0" y="20"/>
                  <a:pt x="0" y="44"/>
                </a:cubicBezTo>
                <a:lnTo>
                  <a:pt x="0" y="756"/>
                </a:lnTo>
                <a:cubicBezTo>
                  <a:pt x="0" y="781"/>
                  <a:pt x="20" y="801"/>
                  <a:pt x="45" y="801"/>
                </a:cubicBezTo>
                <a:lnTo>
                  <a:pt x="2752" y="801"/>
                </a:lnTo>
                <a:lnTo>
                  <a:pt x="2752" y="803"/>
                </a:lnTo>
                <a:lnTo>
                  <a:pt x="2754" y="801"/>
                </a:lnTo>
                <a:lnTo>
                  <a:pt x="2756" y="801"/>
                </a:lnTo>
                <a:lnTo>
                  <a:pt x="3395" y="440"/>
                </a:lnTo>
                <a:cubicBezTo>
                  <a:pt x="3425" y="424"/>
                  <a:pt x="3425" y="379"/>
                  <a:pt x="3395" y="362"/>
                </a:cubicBezTo>
                <a:close/>
              </a:path>
            </a:pathLst>
          </a:custGeom>
          <a:solidFill>
            <a:schemeClr val="accent3"/>
          </a:solidFill>
          <a:ln>
            <a:noFill/>
          </a:ln>
          <a:effectLst>
            <a:outerShdw dist="28575" dir="3840000" algn="bl" rotWithShape="0">
              <a:schemeClr val="dk1"/>
            </a:outerShdw>
          </a:effectLst>
        </p:spPr>
        <p:txBody>
          <a:bodyPr spcFirstLastPara="1" wrap="square" lIns="120000" tIns="60000" rIns="120000" bIns="60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205" name="Google Shape;2205;p23"/>
          <p:cNvGrpSpPr/>
          <p:nvPr/>
        </p:nvGrpSpPr>
        <p:grpSpPr>
          <a:xfrm>
            <a:off x="2400922" y="-262512"/>
            <a:ext cx="8560563" cy="7195867"/>
            <a:chOff x="1800692" y="-196884"/>
            <a:chExt cx="6420422" cy="5396900"/>
          </a:xfrm>
        </p:grpSpPr>
        <p:grpSp>
          <p:nvGrpSpPr>
            <p:cNvPr id="2206" name="Google Shape;2206;p23"/>
            <p:cNvGrpSpPr/>
            <p:nvPr/>
          </p:nvGrpSpPr>
          <p:grpSpPr>
            <a:xfrm>
              <a:off x="1800692" y="4851600"/>
              <a:ext cx="159568" cy="155238"/>
              <a:chOff x="2853720" y="3420720"/>
              <a:chExt cx="92880" cy="90360"/>
            </a:xfrm>
          </p:grpSpPr>
          <p:sp>
            <p:nvSpPr>
              <p:cNvPr id="2207" name="Google Shape;2207;p23"/>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8" name="Google Shape;2208;p23"/>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9" name="Google Shape;2209;p23"/>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210" name="Google Shape;2210;p23"/>
            <p:cNvGrpSpPr/>
            <p:nvPr/>
          </p:nvGrpSpPr>
          <p:grpSpPr>
            <a:xfrm>
              <a:off x="2595820" y="4862124"/>
              <a:ext cx="163279" cy="134210"/>
              <a:chOff x="3292560" y="2517480"/>
              <a:chExt cx="95040" cy="78120"/>
            </a:xfrm>
          </p:grpSpPr>
          <p:sp>
            <p:nvSpPr>
              <p:cNvPr id="2211" name="Google Shape;2211;p23"/>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2" name="Google Shape;2212;p23"/>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213" name="Google Shape;2213;p23"/>
            <p:cNvSpPr/>
            <p:nvPr/>
          </p:nvSpPr>
          <p:spPr>
            <a:xfrm>
              <a:off x="6807021" y="9756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4" name="Google Shape;2214;p23"/>
            <p:cNvSpPr/>
            <p:nvPr/>
          </p:nvSpPr>
          <p:spPr>
            <a:xfrm>
              <a:off x="7112027" y="189237"/>
              <a:ext cx="173183" cy="187405"/>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5" name="Google Shape;2215;p23"/>
            <p:cNvSpPr txBox="1"/>
            <p:nvPr/>
          </p:nvSpPr>
          <p:spPr>
            <a:xfrm rot="1590974">
              <a:off x="7249072" y="-4071"/>
              <a:ext cx="944784" cy="34547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A B C</a:t>
              </a:r>
              <a:endParaRPr sz="2267" b="1" strike="noStrike">
                <a:solidFill>
                  <a:schemeClr val="dk1"/>
                </a:solidFill>
                <a:latin typeface="Quicksand"/>
                <a:ea typeface="Quicksand"/>
                <a:cs typeface="Quicksand"/>
                <a:sym typeface="Quicksand"/>
              </a:endParaRPr>
            </a:p>
          </p:txBody>
        </p:sp>
        <p:grpSp>
          <p:nvGrpSpPr>
            <p:cNvPr id="2216" name="Google Shape;2216;p23"/>
            <p:cNvGrpSpPr/>
            <p:nvPr/>
          </p:nvGrpSpPr>
          <p:grpSpPr>
            <a:xfrm>
              <a:off x="2029233" y="4658436"/>
              <a:ext cx="497615" cy="541579"/>
              <a:chOff x="3528376" y="2517973"/>
              <a:chExt cx="386648" cy="420808"/>
            </a:xfrm>
          </p:grpSpPr>
          <p:sp>
            <p:nvSpPr>
              <p:cNvPr id="2217" name="Google Shape;2217;p23"/>
              <p:cNvSpPr/>
              <p:nvPr/>
            </p:nvSpPr>
            <p:spPr>
              <a:xfrm>
                <a:off x="3528376" y="2517973"/>
                <a:ext cx="330125" cy="420808"/>
              </a:xfrm>
              <a:custGeom>
                <a:avLst/>
                <a:gdLst/>
                <a:ahLst/>
                <a:cxnLst/>
                <a:rect l="l" t="t" r="r" b="b"/>
                <a:pathLst>
                  <a:path w="495" h="631" fill="none" extrusionOk="0">
                    <a:moveTo>
                      <a:pt x="0" y="439"/>
                    </a:moveTo>
                    <a:cubicBezTo>
                      <a:pt x="66" y="502"/>
                      <a:pt x="131" y="568"/>
                      <a:pt x="196" y="631"/>
                    </a:cubicBezTo>
                    <a:cubicBezTo>
                      <a:pt x="168" y="458"/>
                      <a:pt x="140" y="286"/>
                      <a:pt x="114" y="112"/>
                    </a:cubicBezTo>
                    <a:cubicBezTo>
                      <a:pt x="237" y="69"/>
                      <a:pt x="365" y="13"/>
                      <a:pt x="495"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8" name="Google Shape;2218;p23"/>
              <p:cNvSpPr txBox="1"/>
              <p:nvPr/>
            </p:nvSpPr>
            <p:spPr>
              <a:xfrm rot="-792914">
                <a:off x="3653630" y="2569175"/>
                <a:ext cx="233586" cy="26850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8</a:t>
                </a:r>
                <a:endParaRPr sz="2267" b="1" strike="noStrike">
                  <a:solidFill>
                    <a:schemeClr val="dk1"/>
                  </a:solidFill>
                  <a:latin typeface="Quicksand"/>
                  <a:ea typeface="Quicksand"/>
                  <a:cs typeface="Quicksand"/>
                  <a:sym typeface="Quicksand"/>
                </a:endParaRPr>
              </a:p>
            </p:txBody>
          </p:sp>
        </p:grpSp>
      </p:grpSp>
      <p:grpSp>
        <p:nvGrpSpPr>
          <p:cNvPr id="2219" name="Google Shape;2219;p23"/>
          <p:cNvGrpSpPr/>
          <p:nvPr/>
        </p:nvGrpSpPr>
        <p:grpSpPr>
          <a:xfrm>
            <a:off x="11133763" y="5632379"/>
            <a:ext cx="1058223" cy="1225636"/>
            <a:chOff x="1434240" y="3556440"/>
            <a:chExt cx="616680" cy="714240"/>
          </a:xfrm>
        </p:grpSpPr>
        <p:sp>
          <p:nvSpPr>
            <p:cNvPr id="2220" name="Google Shape;2220;p23"/>
            <p:cNvSpPr/>
            <p:nvPr/>
          </p:nvSpPr>
          <p:spPr>
            <a:xfrm>
              <a:off x="1591200" y="3556440"/>
              <a:ext cx="459720" cy="440280"/>
            </a:xfrm>
            <a:custGeom>
              <a:avLst/>
              <a:gdLst/>
              <a:ahLst/>
              <a:cxnLst/>
              <a:rect l="l" t="t" r="r" b="b"/>
              <a:pathLst>
                <a:path w="1277" h="1223" extrusionOk="0">
                  <a:moveTo>
                    <a:pt x="1131" y="267"/>
                  </a:moveTo>
                  <a:cubicBezTo>
                    <a:pt x="801" y="-111"/>
                    <a:pt x="139" y="-122"/>
                    <a:pt x="14" y="448"/>
                  </a:cubicBezTo>
                  <a:cubicBezTo>
                    <a:pt x="-38" y="683"/>
                    <a:pt x="65" y="943"/>
                    <a:pt x="263" y="1079"/>
                  </a:cubicBezTo>
                  <a:cubicBezTo>
                    <a:pt x="347" y="1137"/>
                    <a:pt x="442" y="1173"/>
                    <a:pt x="541" y="1199"/>
                  </a:cubicBezTo>
                  <a:cubicBezTo>
                    <a:pt x="605" y="1216"/>
                    <a:pt x="672" y="1227"/>
                    <a:pt x="737" y="1221"/>
                  </a:cubicBezTo>
                  <a:cubicBezTo>
                    <a:pt x="872" y="1210"/>
                    <a:pt x="991" y="1130"/>
                    <a:pt x="1089" y="1034"/>
                  </a:cubicBezTo>
                  <a:cubicBezTo>
                    <a:pt x="1154" y="969"/>
                    <a:pt x="1214" y="896"/>
                    <a:pt x="1247" y="810"/>
                  </a:cubicBezTo>
                  <a:cubicBezTo>
                    <a:pt x="1318" y="629"/>
                    <a:pt x="1260" y="414"/>
                    <a:pt x="1131" y="267"/>
                  </a:cubicBezTo>
                  <a:moveTo>
                    <a:pt x="777" y="1048"/>
                  </a:moveTo>
                  <a:cubicBezTo>
                    <a:pt x="739" y="1061"/>
                    <a:pt x="698" y="1064"/>
                    <a:pt x="659" y="1064"/>
                  </a:cubicBezTo>
                  <a:cubicBezTo>
                    <a:pt x="530" y="1064"/>
                    <a:pt x="405" y="1019"/>
                    <a:pt x="311" y="928"/>
                  </a:cubicBezTo>
                  <a:cubicBezTo>
                    <a:pt x="192" y="812"/>
                    <a:pt x="108" y="595"/>
                    <a:pt x="167" y="435"/>
                  </a:cubicBezTo>
                  <a:cubicBezTo>
                    <a:pt x="263" y="171"/>
                    <a:pt x="554" y="100"/>
                    <a:pt x="790" y="184"/>
                  </a:cubicBezTo>
                  <a:cubicBezTo>
                    <a:pt x="833" y="199"/>
                    <a:pt x="876" y="218"/>
                    <a:pt x="913" y="246"/>
                  </a:cubicBezTo>
                  <a:cubicBezTo>
                    <a:pt x="1003" y="315"/>
                    <a:pt x="1068" y="438"/>
                    <a:pt x="1081" y="549"/>
                  </a:cubicBezTo>
                  <a:cubicBezTo>
                    <a:pt x="1100" y="745"/>
                    <a:pt x="984" y="980"/>
                    <a:pt x="777" y="104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1" name="Google Shape;2221;p23"/>
            <p:cNvSpPr/>
            <p:nvPr/>
          </p:nvSpPr>
          <p:spPr>
            <a:xfrm>
              <a:off x="1575360" y="3904560"/>
              <a:ext cx="146880" cy="175680"/>
            </a:xfrm>
            <a:custGeom>
              <a:avLst/>
              <a:gdLst/>
              <a:ahLst/>
              <a:cxnLst/>
              <a:rect l="l" t="t" r="r" b="b"/>
              <a:pathLst>
                <a:path w="408" h="488" extrusionOk="0">
                  <a:moveTo>
                    <a:pt x="408" y="110"/>
                  </a:moveTo>
                  <a:cubicBezTo>
                    <a:pt x="355" y="64"/>
                    <a:pt x="333" y="45"/>
                    <a:pt x="281" y="0"/>
                  </a:cubicBezTo>
                  <a:cubicBezTo>
                    <a:pt x="183" y="129"/>
                    <a:pt x="90" y="262"/>
                    <a:pt x="0" y="396"/>
                  </a:cubicBezTo>
                  <a:cubicBezTo>
                    <a:pt x="79" y="398"/>
                    <a:pt x="81" y="477"/>
                    <a:pt x="157" y="488"/>
                  </a:cubicBezTo>
                  <a:cubicBezTo>
                    <a:pt x="245" y="359"/>
                    <a:pt x="322" y="239"/>
                    <a:pt x="408" y="11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2" name="Google Shape;2222;p23"/>
            <p:cNvSpPr/>
            <p:nvPr/>
          </p:nvSpPr>
          <p:spPr>
            <a:xfrm>
              <a:off x="1434240" y="4028400"/>
              <a:ext cx="208080" cy="242280"/>
            </a:xfrm>
            <a:custGeom>
              <a:avLst/>
              <a:gdLst/>
              <a:ahLst/>
              <a:cxnLst/>
              <a:rect l="l" t="t" r="r" b="b"/>
              <a:pathLst>
                <a:path w="578" h="673" extrusionOk="0">
                  <a:moveTo>
                    <a:pt x="247" y="151"/>
                  </a:moveTo>
                  <a:cubicBezTo>
                    <a:pt x="273" y="114"/>
                    <a:pt x="297" y="77"/>
                    <a:pt x="333" y="47"/>
                  </a:cubicBezTo>
                  <a:cubicBezTo>
                    <a:pt x="366" y="17"/>
                    <a:pt x="411" y="-4"/>
                    <a:pt x="456" y="0"/>
                  </a:cubicBezTo>
                  <a:cubicBezTo>
                    <a:pt x="534" y="6"/>
                    <a:pt x="594" y="91"/>
                    <a:pt x="574" y="166"/>
                  </a:cubicBezTo>
                  <a:cubicBezTo>
                    <a:pt x="568" y="189"/>
                    <a:pt x="557" y="207"/>
                    <a:pt x="544" y="228"/>
                  </a:cubicBezTo>
                  <a:cubicBezTo>
                    <a:pt x="475" y="344"/>
                    <a:pt x="396" y="454"/>
                    <a:pt x="308" y="555"/>
                  </a:cubicBezTo>
                  <a:cubicBezTo>
                    <a:pt x="276" y="592"/>
                    <a:pt x="245" y="628"/>
                    <a:pt x="202" y="652"/>
                  </a:cubicBezTo>
                  <a:cubicBezTo>
                    <a:pt x="101" y="710"/>
                    <a:pt x="-41" y="643"/>
                    <a:pt x="11" y="521"/>
                  </a:cubicBezTo>
                  <a:cubicBezTo>
                    <a:pt x="65" y="394"/>
                    <a:pt x="168" y="267"/>
                    <a:pt x="247" y="1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2223" name="Google Shape;2223;p23"/>
            <p:cNvGrpSpPr/>
            <p:nvPr/>
          </p:nvGrpSpPr>
          <p:grpSpPr>
            <a:xfrm>
              <a:off x="1631160" y="3599280"/>
              <a:ext cx="358560" cy="384120"/>
              <a:chOff x="1631160" y="3599280"/>
              <a:chExt cx="358560" cy="384120"/>
            </a:xfrm>
          </p:grpSpPr>
          <p:sp>
            <p:nvSpPr>
              <p:cNvPr id="2224" name="Google Shape;2224;p23"/>
              <p:cNvSpPr/>
              <p:nvPr/>
            </p:nvSpPr>
            <p:spPr>
              <a:xfrm>
                <a:off x="1638360" y="3605760"/>
                <a:ext cx="351360" cy="337320"/>
              </a:xfrm>
              <a:custGeom>
                <a:avLst/>
                <a:gdLst/>
                <a:ahLst/>
                <a:cxnLst/>
                <a:rect l="l" t="t" r="r" b="b"/>
                <a:pathLst>
                  <a:path w="976" h="937" extrusionOk="0">
                    <a:moveTo>
                      <a:pt x="3" y="389"/>
                    </a:moveTo>
                    <a:cubicBezTo>
                      <a:pt x="35" y="88"/>
                      <a:pt x="418" y="-70"/>
                      <a:pt x="679" y="29"/>
                    </a:cubicBezTo>
                    <a:cubicBezTo>
                      <a:pt x="872" y="102"/>
                      <a:pt x="1006" y="316"/>
                      <a:pt x="971" y="518"/>
                    </a:cubicBezTo>
                    <a:cubicBezTo>
                      <a:pt x="958" y="591"/>
                      <a:pt x="926" y="658"/>
                      <a:pt x="888" y="722"/>
                    </a:cubicBezTo>
                    <a:cubicBezTo>
                      <a:pt x="860" y="769"/>
                      <a:pt x="829" y="815"/>
                      <a:pt x="786" y="851"/>
                    </a:cubicBezTo>
                    <a:cubicBezTo>
                      <a:pt x="617" y="993"/>
                      <a:pt x="313" y="946"/>
                      <a:pt x="165" y="798"/>
                    </a:cubicBezTo>
                    <a:cubicBezTo>
                      <a:pt x="61" y="694"/>
                      <a:pt x="-14" y="541"/>
                      <a:pt x="3" y="389"/>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5" name="Google Shape;2225;p23"/>
              <p:cNvSpPr/>
              <p:nvPr/>
            </p:nvSpPr>
            <p:spPr>
              <a:xfrm>
                <a:off x="1778760" y="3763440"/>
                <a:ext cx="39600" cy="71280"/>
              </a:xfrm>
              <a:custGeom>
                <a:avLst/>
                <a:gdLst/>
                <a:ahLst/>
                <a:cxnLst/>
                <a:rect l="l" t="t" r="r" b="b"/>
                <a:pathLst>
                  <a:path w="110" h="198" fill="none" extrusionOk="0">
                    <a:moveTo>
                      <a:pt x="0" y="0"/>
                    </a:moveTo>
                    <a:cubicBezTo>
                      <a:pt x="26" y="71"/>
                      <a:pt x="63" y="138"/>
                      <a:pt x="110" y="198"/>
                    </a:cubicBezTo>
                  </a:path>
                </a:pathLst>
              </a:custGeom>
              <a:noFill/>
              <a:ln w="12950" cap="rnd" cmpd="sng">
                <a:solidFill>
                  <a:schemeClr val="dk1"/>
                </a:solidFill>
                <a:prstDash val="solid"/>
                <a:round/>
                <a:headEnd type="none" w="sm" len="sm"/>
                <a:tailEnd type="none" w="sm" len="sm"/>
              </a:ln>
            </p:spPr>
            <p:txBody>
              <a:bodyPr spcFirstLastPara="1" wrap="square" lIns="96475" tIns="19800" rIns="96475" bIns="198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6" name="Google Shape;2226;p23"/>
              <p:cNvSpPr/>
              <p:nvPr/>
            </p:nvSpPr>
            <p:spPr>
              <a:xfrm>
                <a:off x="1803600" y="3706920"/>
                <a:ext cx="66600" cy="127080"/>
              </a:xfrm>
              <a:custGeom>
                <a:avLst/>
                <a:gdLst/>
                <a:ahLst/>
                <a:cxnLst/>
                <a:rect l="l" t="t" r="r" b="b"/>
                <a:pathLst>
                  <a:path w="185" h="353" fill="none" extrusionOk="0">
                    <a:moveTo>
                      <a:pt x="0" y="0"/>
                    </a:moveTo>
                    <a:cubicBezTo>
                      <a:pt x="50" y="123"/>
                      <a:pt x="112" y="241"/>
                      <a:pt x="185" y="35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7" name="Google Shape;2227;p23"/>
              <p:cNvSpPr/>
              <p:nvPr/>
            </p:nvSpPr>
            <p:spPr>
              <a:xfrm>
                <a:off x="1631160" y="3889800"/>
                <a:ext cx="130680" cy="93600"/>
              </a:xfrm>
              <a:custGeom>
                <a:avLst/>
                <a:gdLst/>
                <a:ahLst/>
                <a:cxnLst/>
                <a:rect l="l" t="t" r="r" b="b"/>
                <a:pathLst>
                  <a:path w="363" h="260" fill="none" extrusionOk="0">
                    <a:moveTo>
                      <a:pt x="0" y="0"/>
                    </a:moveTo>
                    <a:cubicBezTo>
                      <a:pt x="84" y="127"/>
                      <a:pt x="215" y="221"/>
                      <a:pt x="363" y="26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8" name="Google Shape;2228;p23"/>
              <p:cNvSpPr/>
              <p:nvPr/>
            </p:nvSpPr>
            <p:spPr>
              <a:xfrm>
                <a:off x="1883520" y="3889800"/>
                <a:ext cx="94680" cy="78120"/>
              </a:xfrm>
              <a:custGeom>
                <a:avLst/>
                <a:gdLst/>
                <a:ahLst/>
                <a:cxnLst/>
                <a:rect l="l" t="t" r="r" b="b"/>
                <a:pathLst>
                  <a:path w="263" h="217" fill="none" extrusionOk="0">
                    <a:moveTo>
                      <a:pt x="0" y="217"/>
                    </a:moveTo>
                    <a:cubicBezTo>
                      <a:pt x="106" y="172"/>
                      <a:pt x="198" y="97"/>
                      <a:pt x="263" y="0"/>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9" name="Google Shape;2229;p23"/>
              <p:cNvSpPr/>
              <p:nvPr/>
            </p:nvSpPr>
            <p:spPr>
              <a:xfrm>
                <a:off x="1684440" y="3599280"/>
                <a:ext cx="53640" cy="32400"/>
              </a:xfrm>
              <a:custGeom>
                <a:avLst/>
                <a:gdLst/>
                <a:ahLst/>
                <a:cxnLst/>
                <a:rect l="l" t="t" r="r" b="b"/>
                <a:pathLst>
                  <a:path w="149" h="90" fill="none" extrusionOk="0">
                    <a:moveTo>
                      <a:pt x="0" y="90"/>
                    </a:moveTo>
                    <a:cubicBezTo>
                      <a:pt x="50" y="60"/>
                      <a:pt x="99" y="30"/>
                      <a:pt x="14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34509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2589"/>
        <p:cNvGrpSpPr/>
        <p:nvPr/>
      </p:nvGrpSpPr>
      <p:grpSpPr>
        <a:xfrm>
          <a:off x="0" y="0"/>
          <a:ext cx="0" cy="0"/>
          <a:chOff x="0" y="0"/>
          <a:chExt cx="0" cy="0"/>
        </a:xfrm>
      </p:grpSpPr>
      <p:grpSp>
        <p:nvGrpSpPr>
          <p:cNvPr id="2590" name="Google Shape;2590;p27"/>
          <p:cNvGrpSpPr/>
          <p:nvPr/>
        </p:nvGrpSpPr>
        <p:grpSpPr>
          <a:xfrm>
            <a:off x="230" y="34"/>
            <a:ext cx="12192159" cy="6858012"/>
            <a:chOff x="-230725" y="25"/>
            <a:chExt cx="9479700" cy="5143509"/>
          </a:xfrm>
        </p:grpSpPr>
        <p:sp>
          <p:nvSpPr>
            <p:cNvPr id="2591" name="Google Shape;2591;p27"/>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2" name="Google Shape;2592;p27"/>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3" name="Google Shape;2593;p27"/>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4" name="Google Shape;2594;p27"/>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5" name="Google Shape;2595;p27"/>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6" name="Google Shape;2596;p27"/>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7" name="Google Shape;2597;p27"/>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598" name="Google Shape;2598;p27"/>
            <p:cNvCxnSpPr/>
            <p:nvPr/>
          </p:nvCxnSpPr>
          <p:spPr>
            <a:xfrm rot="10800000">
              <a:off x="-230725" y="34"/>
              <a:ext cx="0" cy="5143500"/>
            </a:xfrm>
            <a:prstGeom prst="straightConnector1">
              <a:avLst/>
            </a:prstGeom>
            <a:noFill/>
            <a:ln w="9525" cap="flat" cmpd="sng">
              <a:solidFill>
                <a:schemeClr val="lt1"/>
              </a:solidFill>
              <a:prstDash val="solid"/>
              <a:miter lim="8000"/>
              <a:headEnd type="none" w="sm" len="sm"/>
              <a:tailEnd type="none" w="sm" len="sm"/>
            </a:ln>
          </p:spPr>
        </p:cxnSp>
        <p:sp>
          <p:nvSpPr>
            <p:cNvPr id="2599" name="Google Shape;2599;p27"/>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0" name="Google Shape;2600;p27"/>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1" name="Google Shape;2601;p27"/>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2" name="Google Shape;2602;p27"/>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3" name="Google Shape;2603;p27"/>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4" name="Google Shape;2604;p27"/>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5" name="Google Shape;2605;p27"/>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6" name="Google Shape;2606;p27"/>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7" name="Google Shape;2607;p27"/>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8" name="Google Shape;2608;p27"/>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9" name="Google Shape;2609;p27"/>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0" name="Google Shape;2610;p27"/>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1" name="Google Shape;2611;p27"/>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2" name="Google Shape;2612;p27"/>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3" name="Google Shape;2613;p27"/>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4" name="Google Shape;2614;p27"/>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5" name="Google Shape;2615;p27"/>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6" name="Google Shape;2616;p27"/>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7" name="Google Shape;2617;p27"/>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8" name="Google Shape;2618;p27"/>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9" name="Google Shape;2619;p27"/>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0" name="Google Shape;2620;p27"/>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1" name="Google Shape;2621;p27"/>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2" name="Google Shape;2622;p27"/>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3" name="Google Shape;2623;p27"/>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4" name="Google Shape;2624;p27"/>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5" name="Google Shape;2625;p27"/>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6" name="Google Shape;2626;p27"/>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7" name="Google Shape;2627;p27"/>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8" name="Google Shape;2628;p27"/>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9" name="Google Shape;2629;p27"/>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0" name="Google Shape;2630;p27"/>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1" name="Google Shape;2631;p27"/>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2" name="Google Shape;2632;p27"/>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3" name="Google Shape;2633;p27"/>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4" name="Google Shape;2634;p27"/>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635" name="Google Shape;2635;p27"/>
            <p:cNvCxnSpPr/>
            <p:nvPr/>
          </p:nvCxnSpPr>
          <p:spPr>
            <a:xfrm>
              <a:off x="-230725" y="25"/>
              <a:ext cx="9479700" cy="0"/>
            </a:xfrm>
            <a:prstGeom prst="straightConnector1">
              <a:avLst/>
            </a:prstGeom>
            <a:noFill/>
            <a:ln w="9525" cap="flat" cmpd="sng">
              <a:solidFill>
                <a:schemeClr val="lt1"/>
              </a:solidFill>
              <a:prstDash val="solid"/>
              <a:miter lim="8000"/>
              <a:headEnd type="none" w="sm" len="sm"/>
              <a:tailEnd type="none" w="sm" len="sm"/>
            </a:ln>
          </p:spPr>
        </p:cxnSp>
        <p:sp>
          <p:nvSpPr>
            <p:cNvPr id="2636" name="Google Shape;2636;p27"/>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7" name="Google Shape;2637;p27"/>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8" name="Google Shape;2638;p27"/>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9" name="Google Shape;2639;p27"/>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0" name="Google Shape;2640;p27"/>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1" name="Google Shape;2641;p27"/>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2" name="Google Shape;2642;p27"/>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3" name="Google Shape;2643;p27"/>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4" name="Google Shape;2644;p27"/>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5" name="Google Shape;2645;p27"/>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6" name="Google Shape;2646;p27"/>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7" name="Google Shape;2647;p27"/>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8" name="Google Shape;2648;p27"/>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649" name="Google Shape;2649;p27"/>
          <p:cNvSpPr/>
          <p:nvPr/>
        </p:nvSpPr>
        <p:spPr>
          <a:xfrm>
            <a:off x="347367" y="347367"/>
            <a:ext cx="11508400" cy="6163200"/>
          </a:xfrm>
          <a:prstGeom prst="roundRect">
            <a:avLst>
              <a:gd name="adj" fmla="val 7091"/>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nvGrpSpPr>
          <p:cNvPr id="2650" name="Google Shape;2650;p27"/>
          <p:cNvGrpSpPr/>
          <p:nvPr/>
        </p:nvGrpSpPr>
        <p:grpSpPr>
          <a:xfrm>
            <a:off x="478208" y="436583"/>
            <a:ext cx="11066733" cy="5766136"/>
            <a:chOff x="358656" y="327437"/>
            <a:chExt cx="8300050" cy="4324602"/>
          </a:xfrm>
        </p:grpSpPr>
        <p:grpSp>
          <p:nvGrpSpPr>
            <p:cNvPr id="2651" name="Google Shape;2651;p27"/>
            <p:cNvGrpSpPr/>
            <p:nvPr/>
          </p:nvGrpSpPr>
          <p:grpSpPr>
            <a:xfrm>
              <a:off x="7375310" y="3885708"/>
              <a:ext cx="1283396" cy="766331"/>
              <a:chOff x="2462760" y="3946680"/>
              <a:chExt cx="997200" cy="595440"/>
            </a:xfrm>
          </p:grpSpPr>
          <p:sp>
            <p:nvSpPr>
              <p:cNvPr id="2652" name="Google Shape;2652;p27"/>
              <p:cNvSpPr/>
              <p:nvPr/>
            </p:nvSpPr>
            <p:spPr>
              <a:xfrm>
                <a:off x="2467440" y="4083480"/>
                <a:ext cx="992520" cy="458640"/>
              </a:xfrm>
              <a:custGeom>
                <a:avLst/>
                <a:gdLst/>
                <a:ahLst/>
                <a:cxnLst/>
                <a:rect l="l" t="t" r="r" b="b"/>
                <a:pathLst>
                  <a:path w="2757" h="1274" extrusionOk="0">
                    <a:moveTo>
                      <a:pt x="756" y="1147"/>
                    </a:moveTo>
                    <a:cubicBezTo>
                      <a:pt x="913" y="1071"/>
                      <a:pt x="1078" y="931"/>
                      <a:pt x="1306" y="925"/>
                    </a:cubicBezTo>
                    <a:cubicBezTo>
                      <a:pt x="1545" y="919"/>
                      <a:pt x="1694" y="1039"/>
                      <a:pt x="1694" y="1039"/>
                    </a:cubicBezTo>
                    <a:cubicBezTo>
                      <a:pt x="1713" y="1033"/>
                      <a:pt x="1876" y="860"/>
                      <a:pt x="2105" y="761"/>
                    </a:cubicBezTo>
                    <a:cubicBezTo>
                      <a:pt x="2287" y="682"/>
                      <a:pt x="2522" y="667"/>
                      <a:pt x="2662" y="693"/>
                    </a:cubicBezTo>
                    <a:cubicBezTo>
                      <a:pt x="2677" y="695"/>
                      <a:pt x="2705" y="686"/>
                      <a:pt x="2716" y="695"/>
                    </a:cubicBezTo>
                    <a:cubicBezTo>
                      <a:pt x="2728" y="704"/>
                      <a:pt x="2757" y="770"/>
                      <a:pt x="2757" y="770"/>
                    </a:cubicBezTo>
                    <a:cubicBezTo>
                      <a:pt x="2348" y="697"/>
                      <a:pt x="1988" y="867"/>
                      <a:pt x="1709" y="1112"/>
                    </a:cubicBezTo>
                    <a:cubicBezTo>
                      <a:pt x="1588" y="1058"/>
                      <a:pt x="1427" y="983"/>
                      <a:pt x="1294" y="998"/>
                    </a:cubicBezTo>
                    <a:cubicBezTo>
                      <a:pt x="1233" y="1005"/>
                      <a:pt x="930" y="1144"/>
                      <a:pt x="728" y="1274"/>
                    </a:cubicBezTo>
                    <a:cubicBezTo>
                      <a:pt x="542" y="923"/>
                      <a:pt x="252" y="484"/>
                      <a:pt x="0" y="60"/>
                    </a:cubicBezTo>
                    <a:cubicBezTo>
                      <a:pt x="41" y="43"/>
                      <a:pt x="26" y="17"/>
                      <a:pt x="67" y="0"/>
                    </a:cubicBezTo>
                    <a:cubicBezTo>
                      <a:pt x="336" y="432"/>
                      <a:pt x="525" y="775"/>
                      <a:pt x="756" y="11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653" name="Google Shape;2653;p27"/>
              <p:cNvGrpSpPr/>
              <p:nvPr/>
            </p:nvGrpSpPr>
            <p:grpSpPr>
              <a:xfrm>
                <a:off x="2462760" y="3946680"/>
                <a:ext cx="993960" cy="552600"/>
                <a:chOff x="2462760" y="3946680"/>
                <a:chExt cx="993960" cy="552600"/>
              </a:xfrm>
            </p:grpSpPr>
            <p:sp>
              <p:nvSpPr>
                <p:cNvPr id="2654" name="Google Shape;2654;p27"/>
                <p:cNvSpPr/>
                <p:nvPr/>
              </p:nvSpPr>
              <p:spPr>
                <a:xfrm>
                  <a:off x="2489040" y="3946680"/>
                  <a:ext cx="957600" cy="552600"/>
                </a:xfrm>
                <a:custGeom>
                  <a:avLst/>
                  <a:gdLst/>
                  <a:ahLst/>
                  <a:cxnLst/>
                  <a:rect l="l" t="t" r="r" b="b"/>
                  <a:pathLst>
                    <a:path w="2660" h="1535" extrusionOk="0">
                      <a:moveTo>
                        <a:pt x="2660" y="1081"/>
                      </a:moveTo>
                      <a:cubicBezTo>
                        <a:pt x="2322" y="993"/>
                        <a:pt x="1868" y="1159"/>
                        <a:pt x="1634" y="1417"/>
                      </a:cubicBezTo>
                      <a:cubicBezTo>
                        <a:pt x="1485" y="1296"/>
                        <a:pt x="1270" y="1260"/>
                        <a:pt x="1089" y="1327"/>
                      </a:cubicBezTo>
                      <a:cubicBezTo>
                        <a:pt x="949" y="1380"/>
                        <a:pt x="827" y="1462"/>
                        <a:pt x="698" y="1535"/>
                      </a:cubicBezTo>
                      <a:cubicBezTo>
                        <a:pt x="463" y="1150"/>
                        <a:pt x="235" y="776"/>
                        <a:pt x="0" y="393"/>
                      </a:cubicBezTo>
                      <a:cubicBezTo>
                        <a:pt x="153" y="180"/>
                        <a:pt x="463" y="126"/>
                        <a:pt x="706" y="184"/>
                      </a:cubicBezTo>
                      <a:cubicBezTo>
                        <a:pt x="861" y="221"/>
                        <a:pt x="1005" y="296"/>
                        <a:pt x="1143" y="380"/>
                      </a:cubicBezTo>
                      <a:cubicBezTo>
                        <a:pt x="1163" y="326"/>
                        <a:pt x="1315" y="117"/>
                        <a:pt x="1644" y="49"/>
                      </a:cubicBezTo>
                      <a:cubicBezTo>
                        <a:pt x="1788" y="20"/>
                        <a:pt x="1941" y="-31"/>
                        <a:pt x="2077" y="25"/>
                      </a:cubicBezTo>
                      <a:cubicBezTo>
                        <a:pt x="2314" y="356"/>
                        <a:pt x="2451" y="730"/>
                        <a:pt x="2660" y="108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5" name="Google Shape;2655;p27"/>
                <p:cNvSpPr/>
                <p:nvPr/>
              </p:nvSpPr>
              <p:spPr>
                <a:xfrm>
                  <a:off x="2715480" y="4283640"/>
                  <a:ext cx="705600" cy="172440"/>
                </a:xfrm>
                <a:custGeom>
                  <a:avLst/>
                  <a:gdLst/>
                  <a:ahLst/>
                  <a:cxnLst/>
                  <a:rect l="l" t="t" r="r" b="b"/>
                  <a:pathLst>
                    <a:path w="1960" h="479" fill="none" extrusionOk="0">
                      <a:moveTo>
                        <a:pt x="1960" y="25"/>
                      </a:moveTo>
                      <a:cubicBezTo>
                        <a:pt x="1622" y="-63"/>
                        <a:pt x="1200" y="83"/>
                        <a:pt x="966" y="341"/>
                      </a:cubicBezTo>
                      <a:cubicBezTo>
                        <a:pt x="817" y="219"/>
                        <a:pt x="570" y="206"/>
                        <a:pt x="391" y="272"/>
                      </a:cubicBezTo>
                      <a:cubicBezTo>
                        <a:pt x="250" y="324"/>
                        <a:pt x="129" y="406"/>
                        <a:pt x="0" y="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6" name="Google Shape;2656;p27"/>
                <p:cNvSpPr/>
                <p:nvPr/>
              </p:nvSpPr>
              <p:spPr>
                <a:xfrm>
                  <a:off x="2901960" y="4083480"/>
                  <a:ext cx="165240" cy="319680"/>
                </a:xfrm>
                <a:custGeom>
                  <a:avLst/>
                  <a:gdLst/>
                  <a:ahLst/>
                  <a:cxnLst/>
                  <a:rect l="l" t="t" r="r" b="b"/>
                  <a:pathLst>
                    <a:path w="459" h="888" fill="none" extrusionOk="0">
                      <a:moveTo>
                        <a:pt x="0" y="0"/>
                      </a:moveTo>
                      <a:cubicBezTo>
                        <a:pt x="160" y="344"/>
                        <a:pt x="299" y="544"/>
                        <a:pt x="459" y="888"/>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7" name="Google Shape;2657;p27"/>
                <p:cNvSpPr/>
                <p:nvPr/>
              </p:nvSpPr>
              <p:spPr>
                <a:xfrm>
                  <a:off x="2462760" y="4088880"/>
                  <a:ext cx="118080" cy="205920"/>
                </a:xfrm>
                <a:custGeom>
                  <a:avLst/>
                  <a:gdLst/>
                  <a:ahLst/>
                  <a:cxnLst/>
                  <a:rect l="l" t="t" r="r" b="b"/>
                  <a:pathLst>
                    <a:path w="328" h="572" fill="none" extrusionOk="0">
                      <a:moveTo>
                        <a:pt x="61" y="0"/>
                      </a:moveTo>
                      <a:cubicBezTo>
                        <a:pt x="39" y="8"/>
                        <a:pt x="16" y="19"/>
                        <a:pt x="0" y="37"/>
                      </a:cubicBezTo>
                      <a:cubicBezTo>
                        <a:pt x="106" y="217"/>
                        <a:pt x="216" y="396"/>
                        <a:pt x="328" y="57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8" name="Google Shape;2658;p27"/>
                <p:cNvSpPr/>
                <p:nvPr/>
              </p:nvSpPr>
              <p:spPr>
                <a:xfrm>
                  <a:off x="2630160" y="4373280"/>
                  <a:ext cx="39600" cy="67320"/>
                </a:xfrm>
                <a:custGeom>
                  <a:avLst/>
                  <a:gdLst/>
                  <a:ahLst/>
                  <a:cxnLst/>
                  <a:rect l="l" t="t" r="r" b="b"/>
                  <a:pathLst>
                    <a:path w="110" h="187" fill="none" extrusionOk="0">
                      <a:moveTo>
                        <a:pt x="0" y="0"/>
                      </a:moveTo>
                      <a:cubicBezTo>
                        <a:pt x="39" y="60"/>
                        <a:pt x="76" y="124"/>
                        <a:pt x="110" y="187"/>
                      </a:cubicBezTo>
                    </a:path>
                  </a:pathLst>
                </a:custGeom>
                <a:noFill/>
                <a:ln w="12950" cap="rnd" cmpd="sng">
                  <a:solidFill>
                    <a:schemeClr val="dk1"/>
                  </a:solidFill>
                  <a:prstDash val="solid"/>
                  <a:round/>
                  <a:headEnd type="none" w="sm" len="sm"/>
                  <a:tailEnd type="none" w="sm" len="sm"/>
                </a:ln>
              </p:spPr>
              <p:txBody>
                <a:bodyPr spcFirstLastPara="1" wrap="square" lIns="96475" tIns="15825" rIns="96475" bIns="15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9" name="Google Shape;2659;p27"/>
                <p:cNvSpPr/>
                <p:nvPr/>
              </p:nvSpPr>
              <p:spPr>
                <a:xfrm>
                  <a:off x="3366000" y="4321080"/>
                  <a:ext cx="90720" cy="40320"/>
                </a:xfrm>
                <a:custGeom>
                  <a:avLst/>
                  <a:gdLst/>
                  <a:ahLst/>
                  <a:cxnLst/>
                  <a:rect l="l" t="t" r="r" b="b"/>
                  <a:pathLst>
                    <a:path w="252" h="112" fill="none" extrusionOk="0">
                      <a:moveTo>
                        <a:pt x="205" y="0"/>
                      </a:moveTo>
                      <a:cubicBezTo>
                        <a:pt x="224" y="43"/>
                        <a:pt x="233" y="71"/>
                        <a:pt x="252" y="112"/>
                      </a:cubicBezTo>
                      <a:cubicBezTo>
                        <a:pt x="168" y="99"/>
                        <a:pt x="84" y="93"/>
                        <a:pt x="0" y="9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0" name="Google Shape;2660;p27"/>
                <p:cNvSpPr/>
                <p:nvPr/>
              </p:nvSpPr>
              <p:spPr>
                <a:xfrm>
                  <a:off x="2966400" y="4028400"/>
                  <a:ext cx="151920" cy="75960"/>
                </a:xfrm>
                <a:custGeom>
                  <a:avLst/>
                  <a:gdLst/>
                  <a:ahLst/>
                  <a:cxnLst/>
                  <a:rect l="l" t="t" r="r" b="b"/>
                  <a:pathLst>
                    <a:path w="422" h="211" fill="none" extrusionOk="0">
                      <a:moveTo>
                        <a:pt x="0" y="211"/>
                      </a:moveTo>
                      <a:cubicBezTo>
                        <a:pt x="118" y="103"/>
                        <a:pt x="265" y="28"/>
                        <a:pt x="422" y="0"/>
                      </a:cubicBezTo>
                    </a:path>
                  </a:pathLst>
                </a:custGeom>
                <a:noFill/>
                <a:ln w="12950" cap="rnd" cmpd="sng">
                  <a:solidFill>
                    <a:schemeClr val="dk1"/>
                  </a:solidFill>
                  <a:prstDash val="solid"/>
                  <a:round/>
                  <a:headEnd type="none" w="sm" len="sm"/>
                  <a:tailEnd type="none" w="sm" len="sm"/>
                </a:ln>
              </p:spPr>
              <p:txBody>
                <a:bodyPr spcFirstLastPara="1" wrap="square" lIns="96475" tIns="24475" rIns="96475" bIns="24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1" name="Google Shape;2661;p27"/>
                <p:cNvSpPr/>
                <p:nvPr/>
              </p:nvSpPr>
              <p:spPr>
                <a:xfrm>
                  <a:off x="3156120" y="4014360"/>
                  <a:ext cx="34920" cy="5400"/>
                </a:xfrm>
                <a:custGeom>
                  <a:avLst/>
                  <a:gdLst/>
                  <a:ahLst/>
                  <a:cxnLst/>
                  <a:rect l="l" t="t" r="r" b="b"/>
                  <a:pathLst>
                    <a:path w="97" h="15" fill="none" extrusionOk="0">
                      <a:moveTo>
                        <a:pt x="0" y="15"/>
                      </a:moveTo>
                      <a:cubicBezTo>
                        <a:pt x="34" y="13"/>
                        <a:pt x="65" y="7"/>
                        <a:pt x="9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2" name="Google Shape;2662;p27"/>
                <p:cNvSpPr/>
                <p:nvPr/>
              </p:nvSpPr>
              <p:spPr>
                <a:xfrm>
                  <a:off x="2999520" y="4066200"/>
                  <a:ext cx="245880" cy="88560"/>
                </a:xfrm>
                <a:custGeom>
                  <a:avLst/>
                  <a:gdLst/>
                  <a:ahLst/>
                  <a:cxnLst/>
                  <a:rect l="l" t="t" r="r" b="b"/>
                  <a:pathLst>
                    <a:path w="683" h="246" fill="none" extrusionOk="0">
                      <a:moveTo>
                        <a:pt x="0" y="246"/>
                      </a:moveTo>
                      <a:cubicBezTo>
                        <a:pt x="196" y="99"/>
                        <a:pt x="439" y="11"/>
                        <a:pt x="683" y="0"/>
                      </a:cubicBezTo>
                    </a:path>
                  </a:pathLst>
                </a:custGeom>
                <a:noFill/>
                <a:ln w="12950" cap="rnd" cmpd="sng">
                  <a:solidFill>
                    <a:schemeClr val="dk1"/>
                  </a:solidFill>
                  <a:prstDash val="solid"/>
                  <a:round/>
                  <a:headEnd type="none" w="sm" len="sm"/>
                  <a:tailEnd type="none" w="sm" len="sm"/>
                </a:ln>
              </p:spPr>
              <p:txBody>
                <a:bodyPr spcFirstLastPara="1" wrap="square" lIns="96475" tIns="37075" rIns="96475" bIns="37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3" name="Google Shape;2663;p27"/>
                <p:cNvSpPr/>
                <p:nvPr/>
              </p:nvSpPr>
              <p:spPr>
                <a:xfrm>
                  <a:off x="3169440" y="4122000"/>
                  <a:ext cx="81360" cy="15840"/>
                </a:xfrm>
                <a:custGeom>
                  <a:avLst/>
                  <a:gdLst/>
                  <a:ahLst/>
                  <a:cxnLst/>
                  <a:rect l="l" t="t" r="r" b="b"/>
                  <a:pathLst>
                    <a:path w="226" h="44" fill="none" extrusionOk="0">
                      <a:moveTo>
                        <a:pt x="0" y="44"/>
                      </a:moveTo>
                      <a:cubicBezTo>
                        <a:pt x="71" y="15"/>
                        <a:pt x="148" y="0"/>
                        <a:pt x="22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4" name="Google Shape;2664;p27"/>
                <p:cNvSpPr/>
                <p:nvPr/>
              </p:nvSpPr>
              <p:spPr>
                <a:xfrm>
                  <a:off x="3061800" y="4218840"/>
                  <a:ext cx="76680" cy="38160"/>
                </a:xfrm>
                <a:custGeom>
                  <a:avLst/>
                  <a:gdLst/>
                  <a:ahLst/>
                  <a:cxnLst/>
                  <a:rect l="l" t="t" r="r" b="b"/>
                  <a:pathLst>
                    <a:path w="213" h="106" fill="none" extrusionOk="0">
                      <a:moveTo>
                        <a:pt x="0" y="106"/>
                      </a:moveTo>
                      <a:cubicBezTo>
                        <a:pt x="66" y="61"/>
                        <a:pt x="137" y="26"/>
                        <a:pt x="21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5" name="Google Shape;2665;p27"/>
                <p:cNvSpPr/>
                <p:nvPr/>
              </p:nvSpPr>
              <p:spPr>
                <a:xfrm>
                  <a:off x="3191040" y="4174200"/>
                  <a:ext cx="94680" cy="24840"/>
                </a:xfrm>
                <a:custGeom>
                  <a:avLst/>
                  <a:gdLst/>
                  <a:ahLst/>
                  <a:cxnLst/>
                  <a:rect l="l" t="t" r="r" b="b"/>
                  <a:pathLst>
                    <a:path w="263" h="69" fill="none" extrusionOk="0">
                      <a:moveTo>
                        <a:pt x="0" y="69"/>
                      </a:moveTo>
                      <a:cubicBezTo>
                        <a:pt x="80" y="25"/>
                        <a:pt x="172" y="2"/>
                        <a:pt x="26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6" name="Google Shape;2666;p27"/>
                <p:cNvSpPr/>
                <p:nvPr/>
              </p:nvSpPr>
              <p:spPr>
                <a:xfrm>
                  <a:off x="3099600" y="4220640"/>
                  <a:ext cx="247680" cy="93600"/>
                </a:xfrm>
                <a:custGeom>
                  <a:avLst/>
                  <a:gdLst/>
                  <a:ahLst/>
                  <a:cxnLst/>
                  <a:rect l="l" t="t" r="r" b="b"/>
                  <a:pathLst>
                    <a:path w="688" h="260" fill="none" extrusionOk="0">
                      <a:moveTo>
                        <a:pt x="0" y="260"/>
                      </a:moveTo>
                      <a:cubicBezTo>
                        <a:pt x="19" y="247"/>
                        <a:pt x="35" y="234"/>
                        <a:pt x="54" y="223"/>
                      </a:cubicBezTo>
                      <a:cubicBezTo>
                        <a:pt x="243" y="97"/>
                        <a:pt x="463" y="19"/>
                        <a:pt x="688" y="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7" name="Google Shape;2667;p27"/>
                <p:cNvSpPr/>
                <p:nvPr/>
              </p:nvSpPr>
              <p:spPr>
                <a:xfrm>
                  <a:off x="2566080" y="4075560"/>
                  <a:ext cx="293400" cy="42840"/>
                </a:xfrm>
                <a:custGeom>
                  <a:avLst/>
                  <a:gdLst/>
                  <a:ahLst/>
                  <a:cxnLst/>
                  <a:rect l="l" t="t" r="r" b="b"/>
                  <a:pathLst>
                    <a:path w="815" h="119" fill="none" extrusionOk="0">
                      <a:moveTo>
                        <a:pt x="0" y="99"/>
                      </a:moveTo>
                      <a:cubicBezTo>
                        <a:pt x="249" y="-40"/>
                        <a:pt x="574" y="-32"/>
                        <a:pt x="815" y="1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8" name="Google Shape;2668;p27"/>
                <p:cNvSpPr/>
                <p:nvPr/>
              </p:nvSpPr>
              <p:spPr>
                <a:xfrm>
                  <a:off x="2704680" y="4145040"/>
                  <a:ext cx="151920" cy="18000"/>
                </a:xfrm>
                <a:custGeom>
                  <a:avLst/>
                  <a:gdLst/>
                  <a:ahLst/>
                  <a:cxnLst/>
                  <a:rect l="l" t="t" r="r" b="b"/>
                  <a:pathLst>
                    <a:path w="422" h="50" fill="none" extrusionOk="0">
                      <a:moveTo>
                        <a:pt x="0" y="10"/>
                      </a:moveTo>
                      <a:cubicBezTo>
                        <a:pt x="142" y="-12"/>
                        <a:pt x="288" y="3"/>
                        <a:pt x="422" y="5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9" name="Google Shape;2669;p27"/>
                <p:cNvSpPr/>
                <p:nvPr/>
              </p:nvSpPr>
              <p:spPr>
                <a:xfrm>
                  <a:off x="2664360" y="4223160"/>
                  <a:ext cx="269640" cy="32040"/>
                </a:xfrm>
                <a:custGeom>
                  <a:avLst/>
                  <a:gdLst/>
                  <a:ahLst/>
                  <a:cxnLst/>
                  <a:rect l="l" t="t" r="r" b="b"/>
                  <a:pathLst>
                    <a:path w="749" h="89" fill="none" extrusionOk="0">
                      <a:moveTo>
                        <a:pt x="0" y="89"/>
                      </a:moveTo>
                      <a:cubicBezTo>
                        <a:pt x="237" y="1"/>
                        <a:pt x="499" y="-22"/>
                        <a:pt x="749" y="2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0" name="Google Shape;2670;p27"/>
                <p:cNvSpPr/>
                <p:nvPr/>
              </p:nvSpPr>
              <p:spPr>
                <a:xfrm>
                  <a:off x="2795040" y="4316400"/>
                  <a:ext cx="70560" cy="19440"/>
                </a:xfrm>
                <a:custGeom>
                  <a:avLst/>
                  <a:gdLst/>
                  <a:ahLst/>
                  <a:cxnLst/>
                  <a:rect l="l" t="t" r="r" b="b"/>
                  <a:pathLst>
                    <a:path w="196" h="54" fill="none" extrusionOk="0">
                      <a:moveTo>
                        <a:pt x="0" y="54"/>
                      </a:moveTo>
                      <a:cubicBezTo>
                        <a:pt x="61" y="24"/>
                        <a:pt x="129" y="7"/>
                        <a:pt x="19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2671" name="Google Shape;2671;p27"/>
            <p:cNvGrpSpPr/>
            <p:nvPr/>
          </p:nvGrpSpPr>
          <p:grpSpPr>
            <a:xfrm rot="-4013136">
              <a:off x="604074" y="235019"/>
              <a:ext cx="268707" cy="711146"/>
              <a:chOff x="1684460" y="4511710"/>
              <a:chExt cx="208800" cy="552600"/>
            </a:xfrm>
          </p:grpSpPr>
          <p:sp>
            <p:nvSpPr>
              <p:cNvPr id="2672" name="Google Shape;2672;p27"/>
              <p:cNvSpPr/>
              <p:nvPr/>
            </p:nvSpPr>
            <p:spPr>
              <a:xfrm>
                <a:off x="1684460" y="4511710"/>
                <a:ext cx="137520" cy="77760"/>
              </a:xfrm>
              <a:custGeom>
                <a:avLst/>
                <a:gdLst/>
                <a:ahLst/>
                <a:cxnLst/>
                <a:rect l="l" t="t" r="r" b="b"/>
                <a:pathLst>
                  <a:path w="382" h="216" extrusionOk="0">
                    <a:moveTo>
                      <a:pt x="15" y="216"/>
                    </a:moveTo>
                    <a:cubicBezTo>
                      <a:pt x="10" y="194"/>
                      <a:pt x="6" y="172"/>
                      <a:pt x="2" y="149"/>
                    </a:cubicBezTo>
                    <a:cubicBezTo>
                      <a:pt x="-7" y="103"/>
                      <a:pt x="25" y="58"/>
                      <a:pt x="72" y="48"/>
                    </a:cubicBezTo>
                    <a:cubicBezTo>
                      <a:pt x="133" y="37"/>
                      <a:pt x="195" y="20"/>
                      <a:pt x="256" y="3"/>
                    </a:cubicBezTo>
                    <a:cubicBezTo>
                      <a:pt x="299" y="-10"/>
                      <a:pt x="344" y="13"/>
                      <a:pt x="361" y="54"/>
                    </a:cubicBezTo>
                    <a:lnTo>
                      <a:pt x="382" y="127"/>
                    </a:lnTo>
                    <a:lnTo>
                      <a:pt x="15" y="216"/>
                    </a:lnTo>
                    <a:close/>
                  </a:path>
                </a:pathLst>
              </a:custGeom>
              <a:solidFill>
                <a:schemeClr val="accent2"/>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2673" name="Google Shape;2673;p27"/>
              <p:cNvGrpSpPr/>
              <p:nvPr/>
            </p:nvGrpSpPr>
            <p:grpSpPr>
              <a:xfrm>
                <a:off x="1689860" y="4558150"/>
                <a:ext cx="203400" cy="506160"/>
                <a:chOff x="1689860" y="4558150"/>
                <a:chExt cx="203400" cy="506160"/>
              </a:xfrm>
            </p:grpSpPr>
            <p:sp>
              <p:nvSpPr>
                <p:cNvPr id="2674" name="Google Shape;2674;p27"/>
                <p:cNvSpPr/>
                <p:nvPr/>
              </p:nvSpPr>
              <p:spPr>
                <a:xfrm>
                  <a:off x="1689860" y="4558150"/>
                  <a:ext cx="203400" cy="403560"/>
                </a:xfrm>
                <a:custGeom>
                  <a:avLst/>
                  <a:gdLst/>
                  <a:ahLst/>
                  <a:cxnLst/>
                  <a:rect l="l" t="t" r="r" b="b"/>
                  <a:pathLst>
                    <a:path w="565" h="1121" extrusionOk="0">
                      <a:moveTo>
                        <a:pt x="236" y="1121"/>
                      </a:moveTo>
                      <a:cubicBezTo>
                        <a:pt x="159" y="794"/>
                        <a:pt x="36" y="422"/>
                        <a:pt x="0" y="87"/>
                      </a:cubicBezTo>
                      <a:cubicBezTo>
                        <a:pt x="86" y="65"/>
                        <a:pt x="344" y="-6"/>
                        <a:pt x="365" y="0"/>
                      </a:cubicBezTo>
                      <a:cubicBezTo>
                        <a:pt x="365" y="0"/>
                        <a:pt x="382" y="61"/>
                        <a:pt x="391" y="106"/>
                      </a:cubicBezTo>
                      <a:cubicBezTo>
                        <a:pt x="451" y="420"/>
                        <a:pt x="524" y="741"/>
                        <a:pt x="565" y="1059"/>
                      </a:cubicBezTo>
                      <a:cubicBezTo>
                        <a:pt x="567" y="1059"/>
                        <a:pt x="367" y="1121"/>
                        <a:pt x="236" y="112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5" name="Google Shape;2675;p27"/>
                <p:cNvSpPr/>
                <p:nvPr/>
              </p:nvSpPr>
              <p:spPr>
                <a:xfrm>
                  <a:off x="1694900" y="4586950"/>
                  <a:ext cx="128880" cy="22320"/>
                </a:xfrm>
                <a:custGeom>
                  <a:avLst/>
                  <a:gdLst/>
                  <a:ahLst/>
                  <a:cxnLst/>
                  <a:rect l="l" t="t" r="r" b="b"/>
                  <a:pathLst>
                    <a:path w="358" h="62" fill="none" extrusionOk="0">
                      <a:moveTo>
                        <a:pt x="0" y="62"/>
                      </a:moveTo>
                      <a:cubicBezTo>
                        <a:pt x="115" y="24"/>
                        <a:pt x="237" y="4"/>
                        <a:pt x="3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6" name="Google Shape;2676;p27"/>
                <p:cNvSpPr/>
                <p:nvPr/>
              </p:nvSpPr>
              <p:spPr>
                <a:xfrm>
                  <a:off x="1740620" y="4594870"/>
                  <a:ext cx="76680" cy="360720"/>
                </a:xfrm>
                <a:custGeom>
                  <a:avLst/>
                  <a:gdLst/>
                  <a:ahLst/>
                  <a:cxnLst/>
                  <a:rect l="l" t="t" r="r" b="b"/>
                  <a:pathLst>
                    <a:path w="213" h="1002" fill="none" extrusionOk="0">
                      <a:moveTo>
                        <a:pt x="0" y="0"/>
                      </a:moveTo>
                      <a:cubicBezTo>
                        <a:pt x="71" y="335"/>
                        <a:pt x="142" y="669"/>
                        <a:pt x="213" y="100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7" name="Google Shape;2677;p27"/>
                <p:cNvSpPr/>
                <p:nvPr/>
              </p:nvSpPr>
              <p:spPr>
                <a:xfrm>
                  <a:off x="1769420" y="4598470"/>
                  <a:ext cx="76680" cy="354240"/>
                </a:xfrm>
                <a:custGeom>
                  <a:avLst/>
                  <a:gdLst/>
                  <a:ahLst/>
                  <a:cxnLst/>
                  <a:rect l="l" t="t" r="r" b="b"/>
                  <a:pathLst>
                    <a:path w="213" h="984" fill="none" extrusionOk="0">
                      <a:moveTo>
                        <a:pt x="0" y="0"/>
                      </a:moveTo>
                      <a:cubicBezTo>
                        <a:pt x="71" y="329"/>
                        <a:pt x="142" y="656"/>
                        <a:pt x="213" y="984"/>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8" name="Google Shape;2678;p27"/>
                <p:cNvSpPr/>
                <p:nvPr/>
              </p:nvSpPr>
              <p:spPr>
                <a:xfrm>
                  <a:off x="1776260" y="4931830"/>
                  <a:ext cx="111600" cy="115200"/>
                </a:xfrm>
                <a:custGeom>
                  <a:avLst/>
                  <a:gdLst/>
                  <a:ahLst/>
                  <a:cxnLst/>
                  <a:rect l="l" t="t" r="r" b="b"/>
                  <a:pathLst>
                    <a:path w="310" h="320" fill="none" extrusionOk="0">
                      <a:moveTo>
                        <a:pt x="0" y="86"/>
                      </a:moveTo>
                      <a:cubicBezTo>
                        <a:pt x="78" y="159"/>
                        <a:pt x="151" y="238"/>
                        <a:pt x="218" y="320"/>
                      </a:cubicBezTo>
                      <a:cubicBezTo>
                        <a:pt x="271" y="221"/>
                        <a:pt x="302" y="113"/>
                        <a:pt x="310"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9" name="Google Shape;2679;p27"/>
                <p:cNvSpPr/>
                <p:nvPr/>
              </p:nvSpPr>
              <p:spPr>
                <a:xfrm>
                  <a:off x="1853300" y="5053150"/>
                  <a:ext cx="6120" cy="11160"/>
                </a:xfrm>
                <a:custGeom>
                  <a:avLst/>
                  <a:gdLst/>
                  <a:ahLst/>
                  <a:cxnLst/>
                  <a:rect l="l" t="t" r="r" b="b"/>
                  <a:pathLst>
                    <a:path w="17" h="31" fill="none" extrusionOk="0">
                      <a:moveTo>
                        <a:pt x="17" y="31"/>
                      </a:moveTo>
                      <a:cubicBezTo>
                        <a:pt x="12" y="2"/>
                        <a:pt x="6" y="30"/>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384537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2680"/>
        <p:cNvGrpSpPr/>
        <p:nvPr/>
      </p:nvGrpSpPr>
      <p:grpSpPr>
        <a:xfrm>
          <a:off x="0" y="0"/>
          <a:ext cx="0" cy="0"/>
          <a:chOff x="0" y="0"/>
          <a:chExt cx="0" cy="0"/>
        </a:xfrm>
      </p:grpSpPr>
      <p:grpSp>
        <p:nvGrpSpPr>
          <p:cNvPr id="2681" name="Google Shape;2681;p28"/>
          <p:cNvGrpSpPr/>
          <p:nvPr/>
        </p:nvGrpSpPr>
        <p:grpSpPr>
          <a:xfrm>
            <a:off x="230" y="34"/>
            <a:ext cx="12192159" cy="6858012"/>
            <a:chOff x="-230725" y="25"/>
            <a:chExt cx="9479700" cy="5143509"/>
          </a:xfrm>
        </p:grpSpPr>
        <p:sp>
          <p:nvSpPr>
            <p:cNvPr id="2682" name="Google Shape;2682;p28"/>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3" name="Google Shape;2683;p28"/>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4" name="Google Shape;2684;p28"/>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5" name="Google Shape;2685;p28"/>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6" name="Google Shape;2686;p28"/>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7" name="Google Shape;2687;p28"/>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8" name="Google Shape;2688;p28"/>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689" name="Google Shape;2689;p28"/>
            <p:cNvCxnSpPr/>
            <p:nvPr/>
          </p:nvCxnSpPr>
          <p:spPr>
            <a:xfrm rot="10800000">
              <a:off x="-230725" y="34"/>
              <a:ext cx="0" cy="5143500"/>
            </a:xfrm>
            <a:prstGeom prst="straightConnector1">
              <a:avLst/>
            </a:prstGeom>
            <a:noFill/>
            <a:ln w="9525" cap="flat" cmpd="sng">
              <a:solidFill>
                <a:schemeClr val="lt1"/>
              </a:solidFill>
              <a:prstDash val="solid"/>
              <a:miter lim="8000"/>
              <a:headEnd type="none" w="sm" len="sm"/>
              <a:tailEnd type="none" w="sm" len="sm"/>
            </a:ln>
          </p:spPr>
        </p:cxnSp>
        <p:sp>
          <p:nvSpPr>
            <p:cNvPr id="2690" name="Google Shape;2690;p28"/>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1" name="Google Shape;2691;p28"/>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2" name="Google Shape;2692;p28"/>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3" name="Google Shape;2693;p28"/>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4" name="Google Shape;2694;p28"/>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5" name="Google Shape;2695;p28"/>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6" name="Google Shape;2696;p28"/>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7" name="Google Shape;2697;p28"/>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8" name="Google Shape;2698;p28"/>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9" name="Google Shape;2699;p28"/>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0" name="Google Shape;2700;p28"/>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1" name="Google Shape;2701;p28"/>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2" name="Google Shape;2702;p28"/>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3" name="Google Shape;2703;p28"/>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4" name="Google Shape;2704;p28"/>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5" name="Google Shape;2705;p28"/>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6" name="Google Shape;2706;p28"/>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7" name="Google Shape;2707;p28"/>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8" name="Google Shape;2708;p28"/>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9" name="Google Shape;2709;p28"/>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0" name="Google Shape;2710;p28"/>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1" name="Google Shape;2711;p28"/>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2" name="Google Shape;2712;p28"/>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3" name="Google Shape;2713;p28"/>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4" name="Google Shape;2714;p28"/>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5" name="Google Shape;2715;p28"/>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6" name="Google Shape;2716;p28"/>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7" name="Google Shape;2717;p28"/>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8" name="Google Shape;2718;p28"/>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9" name="Google Shape;2719;p28"/>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0" name="Google Shape;2720;p28"/>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1" name="Google Shape;2721;p28"/>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2" name="Google Shape;2722;p28"/>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3" name="Google Shape;2723;p28"/>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4" name="Google Shape;2724;p28"/>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5" name="Google Shape;2725;p28"/>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726" name="Google Shape;2726;p28"/>
            <p:cNvCxnSpPr/>
            <p:nvPr/>
          </p:nvCxnSpPr>
          <p:spPr>
            <a:xfrm>
              <a:off x="-230725" y="25"/>
              <a:ext cx="9479700" cy="0"/>
            </a:xfrm>
            <a:prstGeom prst="straightConnector1">
              <a:avLst/>
            </a:prstGeom>
            <a:noFill/>
            <a:ln w="9525" cap="flat" cmpd="sng">
              <a:solidFill>
                <a:schemeClr val="lt1"/>
              </a:solidFill>
              <a:prstDash val="solid"/>
              <a:miter lim="8000"/>
              <a:headEnd type="none" w="sm" len="sm"/>
              <a:tailEnd type="none" w="sm" len="sm"/>
            </a:ln>
          </p:spPr>
        </p:cxnSp>
        <p:sp>
          <p:nvSpPr>
            <p:cNvPr id="2727" name="Google Shape;2727;p28"/>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8" name="Google Shape;2728;p28"/>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9" name="Google Shape;2729;p28"/>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0" name="Google Shape;2730;p28"/>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1" name="Google Shape;2731;p28"/>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2" name="Google Shape;2732;p28"/>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3" name="Google Shape;2733;p28"/>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4" name="Google Shape;2734;p28"/>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5" name="Google Shape;2735;p28"/>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6" name="Google Shape;2736;p28"/>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7" name="Google Shape;2737;p28"/>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lt1"/>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8" name="Google Shape;2738;p28"/>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9" name="Google Shape;2739;p28"/>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lt1"/>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740" name="Google Shape;2740;p28"/>
          <p:cNvSpPr/>
          <p:nvPr/>
        </p:nvSpPr>
        <p:spPr>
          <a:xfrm>
            <a:off x="683567" y="696933"/>
            <a:ext cx="10836000" cy="5466400"/>
          </a:xfrm>
          <a:prstGeom prst="roundRect">
            <a:avLst>
              <a:gd name="adj" fmla="val 0"/>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nvGrpSpPr>
          <p:cNvPr id="2741" name="Google Shape;2741;p28"/>
          <p:cNvGrpSpPr/>
          <p:nvPr/>
        </p:nvGrpSpPr>
        <p:grpSpPr>
          <a:xfrm>
            <a:off x="-398012" y="-435229"/>
            <a:ext cx="13219997" cy="7744325"/>
            <a:chOff x="-298509" y="-326422"/>
            <a:chExt cx="9914998" cy="5808244"/>
          </a:xfrm>
        </p:grpSpPr>
        <p:sp>
          <p:nvSpPr>
            <p:cNvPr id="2742" name="Google Shape;2742;p28"/>
            <p:cNvSpPr/>
            <p:nvPr/>
          </p:nvSpPr>
          <p:spPr>
            <a:xfrm rot="1858599">
              <a:off x="-312936" y="4706945"/>
              <a:ext cx="1606676" cy="389159"/>
            </a:xfrm>
            <a:custGeom>
              <a:avLst/>
              <a:gdLst/>
              <a:ahLst/>
              <a:cxnLst/>
              <a:rect l="l" t="t" r="r" b="b"/>
              <a:pathLst>
                <a:path w="4463" h="1081" extrusionOk="0">
                  <a:moveTo>
                    <a:pt x="11" y="1007"/>
                  </a:moveTo>
                  <a:lnTo>
                    <a:pt x="392" y="558"/>
                  </a:lnTo>
                  <a:cubicBezTo>
                    <a:pt x="407" y="541"/>
                    <a:pt x="407" y="515"/>
                    <a:pt x="392" y="500"/>
                  </a:cubicBezTo>
                  <a:lnTo>
                    <a:pt x="15" y="74"/>
                  </a:lnTo>
                  <a:cubicBezTo>
                    <a:pt x="-11" y="44"/>
                    <a:pt x="10" y="0"/>
                    <a:pt x="49" y="0"/>
                  </a:cubicBezTo>
                  <a:lnTo>
                    <a:pt x="3874" y="0"/>
                  </a:lnTo>
                  <a:cubicBezTo>
                    <a:pt x="3885" y="0"/>
                    <a:pt x="3897" y="3"/>
                    <a:pt x="3904" y="11"/>
                  </a:cubicBezTo>
                  <a:lnTo>
                    <a:pt x="4448" y="497"/>
                  </a:lnTo>
                  <a:cubicBezTo>
                    <a:pt x="4468" y="513"/>
                    <a:pt x="4468" y="545"/>
                    <a:pt x="4448" y="562"/>
                  </a:cubicBezTo>
                  <a:lnTo>
                    <a:pt x="3904" y="1070"/>
                  </a:lnTo>
                  <a:cubicBezTo>
                    <a:pt x="3897" y="1078"/>
                    <a:pt x="3885" y="1081"/>
                    <a:pt x="3874" y="1081"/>
                  </a:cubicBezTo>
                  <a:lnTo>
                    <a:pt x="45" y="1081"/>
                  </a:lnTo>
                  <a:cubicBezTo>
                    <a:pt x="8" y="1081"/>
                    <a:pt x="-13" y="1036"/>
                    <a:pt x="11" y="1007"/>
                  </a:cubicBezTo>
                  <a:close/>
                </a:path>
              </a:pathLst>
            </a:custGeom>
            <a:solidFill>
              <a:schemeClr val="accent3"/>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43" name="Google Shape;2743;p28"/>
            <p:cNvSpPr/>
            <p:nvPr/>
          </p:nvSpPr>
          <p:spPr>
            <a:xfrm rot="1858599">
              <a:off x="8024239" y="59295"/>
              <a:ext cx="1606676" cy="389159"/>
            </a:xfrm>
            <a:custGeom>
              <a:avLst/>
              <a:gdLst/>
              <a:ahLst/>
              <a:cxnLst/>
              <a:rect l="l" t="t" r="r" b="b"/>
              <a:pathLst>
                <a:path w="4463" h="1081" extrusionOk="0">
                  <a:moveTo>
                    <a:pt x="11" y="1007"/>
                  </a:moveTo>
                  <a:lnTo>
                    <a:pt x="392" y="558"/>
                  </a:lnTo>
                  <a:cubicBezTo>
                    <a:pt x="407" y="541"/>
                    <a:pt x="407" y="515"/>
                    <a:pt x="392" y="500"/>
                  </a:cubicBezTo>
                  <a:lnTo>
                    <a:pt x="15" y="74"/>
                  </a:lnTo>
                  <a:cubicBezTo>
                    <a:pt x="-11" y="44"/>
                    <a:pt x="10" y="0"/>
                    <a:pt x="49" y="0"/>
                  </a:cubicBezTo>
                  <a:lnTo>
                    <a:pt x="3874" y="0"/>
                  </a:lnTo>
                  <a:cubicBezTo>
                    <a:pt x="3885" y="0"/>
                    <a:pt x="3897" y="3"/>
                    <a:pt x="3904" y="11"/>
                  </a:cubicBezTo>
                  <a:lnTo>
                    <a:pt x="4448" y="497"/>
                  </a:lnTo>
                  <a:cubicBezTo>
                    <a:pt x="4468" y="513"/>
                    <a:pt x="4468" y="545"/>
                    <a:pt x="4448" y="562"/>
                  </a:cubicBezTo>
                  <a:lnTo>
                    <a:pt x="3904" y="1070"/>
                  </a:lnTo>
                  <a:cubicBezTo>
                    <a:pt x="3897" y="1078"/>
                    <a:pt x="3885" y="1081"/>
                    <a:pt x="3874" y="1081"/>
                  </a:cubicBezTo>
                  <a:lnTo>
                    <a:pt x="45" y="1081"/>
                  </a:lnTo>
                  <a:cubicBezTo>
                    <a:pt x="8" y="1081"/>
                    <a:pt x="-13" y="1036"/>
                    <a:pt x="11" y="1007"/>
                  </a:cubicBezTo>
                  <a:close/>
                </a:path>
              </a:pathLst>
            </a:custGeom>
            <a:solidFill>
              <a:schemeClr val="accent4"/>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51451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8"/>
        <p:cNvGrpSpPr/>
        <p:nvPr/>
      </p:nvGrpSpPr>
      <p:grpSpPr>
        <a:xfrm>
          <a:off x="0" y="0"/>
          <a:ext cx="0" cy="0"/>
          <a:chOff x="0" y="0"/>
          <a:chExt cx="0" cy="0"/>
        </a:xfrm>
      </p:grpSpPr>
      <p:grpSp>
        <p:nvGrpSpPr>
          <p:cNvPr id="189" name="Google Shape;189;p3"/>
          <p:cNvGrpSpPr/>
          <p:nvPr/>
        </p:nvGrpSpPr>
        <p:grpSpPr>
          <a:xfrm>
            <a:off x="-338679" y="34"/>
            <a:ext cx="12530900" cy="6858012"/>
            <a:chOff x="-254010" y="25"/>
            <a:chExt cx="9398175" cy="5143509"/>
          </a:xfrm>
        </p:grpSpPr>
        <p:grpSp>
          <p:nvGrpSpPr>
            <p:cNvPr id="190" name="Google Shape;190;p3"/>
            <p:cNvGrpSpPr/>
            <p:nvPr/>
          </p:nvGrpSpPr>
          <p:grpSpPr>
            <a:xfrm>
              <a:off x="-254010" y="25"/>
              <a:ext cx="9398175" cy="5143509"/>
              <a:chOff x="-230725" y="25"/>
              <a:chExt cx="9479700" cy="5143509"/>
            </a:xfrm>
          </p:grpSpPr>
          <p:sp>
            <p:nvSpPr>
              <p:cNvPr id="191" name="Google Shape;191;p3"/>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2" name="Google Shape;192;p3"/>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3" name="Google Shape;193;p3"/>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4" name="Google Shape;194;p3"/>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5" name="Google Shape;195;p3"/>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6" name="Google Shape;196;p3"/>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97" name="Google Shape;197;p3"/>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98" name="Google Shape;198;p3"/>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99" name="Google Shape;199;p3"/>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0" name="Google Shape;200;p3"/>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1" name="Google Shape;201;p3"/>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2" name="Google Shape;202;p3"/>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3" name="Google Shape;203;p3"/>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4" name="Google Shape;204;p3"/>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5" name="Google Shape;205;p3"/>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6" name="Google Shape;206;p3"/>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7" name="Google Shape;207;p3"/>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8" name="Google Shape;208;p3"/>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9" name="Google Shape;209;p3"/>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0" name="Google Shape;210;p3"/>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1" name="Google Shape;211;p3"/>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2" name="Google Shape;212;p3"/>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3" name="Google Shape;213;p3"/>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4" name="Google Shape;214;p3"/>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5" name="Google Shape;215;p3"/>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6" name="Google Shape;216;p3"/>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7" name="Google Shape;217;p3"/>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8" name="Google Shape;218;p3"/>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9" name="Google Shape;219;p3"/>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0" name="Google Shape;220;p3"/>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1" name="Google Shape;221;p3"/>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2" name="Google Shape;222;p3"/>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3" name="Google Shape;223;p3"/>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4" name="Google Shape;224;p3"/>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5" name="Google Shape;225;p3"/>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6" name="Google Shape;226;p3"/>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7" name="Google Shape;227;p3"/>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8" name="Google Shape;228;p3"/>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9" name="Google Shape;229;p3"/>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0" name="Google Shape;230;p3"/>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1" name="Google Shape;231;p3"/>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2" name="Google Shape;232;p3"/>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3" name="Google Shape;233;p3"/>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4" name="Google Shape;234;p3"/>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235" name="Google Shape;235;p3"/>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236" name="Google Shape;236;p3"/>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7" name="Google Shape;237;p3"/>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8" name="Google Shape;238;p3"/>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9" name="Google Shape;239;p3"/>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0" name="Google Shape;240;p3"/>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1" name="Google Shape;241;p3"/>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2" name="Google Shape;242;p3"/>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3" name="Google Shape;243;p3"/>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4" name="Google Shape;244;p3"/>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5" name="Google Shape;245;p3"/>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6" name="Google Shape;246;p3"/>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7" name="Google Shape;247;p3"/>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8" name="Google Shape;248;p3"/>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49" name="Google Shape;249;p3"/>
            <p:cNvGrpSpPr/>
            <p:nvPr/>
          </p:nvGrpSpPr>
          <p:grpSpPr>
            <a:xfrm>
              <a:off x="152875" y="1132408"/>
              <a:ext cx="222300" cy="2892800"/>
              <a:chOff x="131925" y="1058325"/>
              <a:chExt cx="222300" cy="2892800"/>
            </a:xfrm>
          </p:grpSpPr>
          <p:sp>
            <p:nvSpPr>
              <p:cNvPr id="250" name="Google Shape;250;p3"/>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251" name="Google Shape;251;p3"/>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252" name="Google Shape;252;p3"/>
          <p:cNvSpPr txBox="1">
            <a:spLocks noGrp="1"/>
          </p:cNvSpPr>
          <p:nvPr>
            <p:ph type="title"/>
          </p:nvPr>
        </p:nvSpPr>
        <p:spPr>
          <a:xfrm>
            <a:off x="7047233" y="3530900"/>
            <a:ext cx="3544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9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3" name="Google Shape;253;p3"/>
          <p:cNvSpPr txBox="1">
            <a:spLocks noGrp="1"/>
          </p:cNvSpPr>
          <p:nvPr>
            <p:ph type="title" idx="2" hasCustomPrompt="1"/>
          </p:nvPr>
        </p:nvSpPr>
        <p:spPr>
          <a:xfrm>
            <a:off x="7047233" y="2205300"/>
            <a:ext cx="1952800" cy="1122400"/>
          </a:xfrm>
          <a:prstGeom prst="rect">
            <a:avLst/>
          </a:prstGeom>
          <a:solidFill>
            <a:schemeClr val="accent2"/>
          </a:solidFill>
          <a:effectLst>
            <a:outerShdw dist="57150" dir="3060000" algn="bl" rotWithShape="0">
              <a:schemeClr val="accent3"/>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54" name="Google Shape;254;p3"/>
          <p:cNvSpPr>
            <a:spLocks noGrp="1"/>
          </p:cNvSpPr>
          <p:nvPr>
            <p:ph type="pic" idx="3"/>
          </p:nvPr>
        </p:nvSpPr>
        <p:spPr>
          <a:xfrm>
            <a:off x="1109133" y="719333"/>
            <a:ext cx="4986800" cy="5419200"/>
          </a:xfrm>
          <a:prstGeom prst="rect">
            <a:avLst/>
          </a:prstGeom>
          <a:noFill/>
          <a:ln>
            <a:noFill/>
          </a:ln>
        </p:spPr>
      </p:sp>
      <p:grpSp>
        <p:nvGrpSpPr>
          <p:cNvPr id="255" name="Google Shape;255;p3"/>
          <p:cNvGrpSpPr/>
          <p:nvPr/>
        </p:nvGrpSpPr>
        <p:grpSpPr>
          <a:xfrm>
            <a:off x="215690" y="89875"/>
            <a:ext cx="11563541" cy="7040279"/>
            <a:chOff x="161767" y="67406"/>
            <a:chExt cx="8672656" cy="5280209"/>
          </a:xfrm>
        </p:grpSpPr>
        <p:grpSp>
          <p:nvGrpSpPr>
            <p:cNvPr id="256" name="Google Shape;256;p3"/>
            <p:cNvGrpSpPr/>
            <p:nvPr/>
          </p:nvGrpSpPr>
          <p:grpSpPr>
            <a:xfrm>
              <a:off x="1504132" y="4803214"/>
              <a:ext cx="386409" cy="544401"/>
              <a:chOff x="2285640" y="2297520"/>
              <a:chExt cx="300240" cy="423000"/>
            </a:xfrm>
          </p:grpSpPr>
          <p:sp>
            <p:nvSpPr>
              <p:cNvPr id="257" name="Google Shape;257;p3"/>
              <p:cNvSpPr/>
              <p:nvPr/>
            </p:nvSpPr>
            <p:spPr>
              <a:xfrm>
                <a:off x="2287080" y="2297520"/>
                <a:ext cx="298800" cy="423000"/>
              </a:xfrm>
              <a:custGeom>
                <a:avLst/>
                <a:gdLst/>
                <a:ahLst/>
                <a:cxnLst/>
                <a:rect l="l" t="t" r="r" b="b"/>
                <a:pathLst>
                  <a:path w="830" h="1175" extrusionOk="0">
                    <a:moveTo>
                      <a:pt x="755" y="1162"/>
                    </a:moveTo>
                    <a:cubicBezTo>
                      <a:pt x="807" y="785"/>
                      <a:pt x="794" y="379"/>
                      <a:pt x="830" y="0"/>
                    </a:cubicBezTo>
                    <a:cubicBezTo>
                      <a:pt x="546" y="258"/>
                      <a:pt x="262" y="486"/>
                      <a:pt x="0" y="768"/>
                    </a:cubicBezTo>
                    <a:cubicBezTo>
                      <a:pt x="116" y="1046"/>
                      <a:pt x="512" y="1229"/>
                      <a:pt x="755" y="1162"/>
                    </a:cubicBezTo>
                    <a:close/>
                  </a:path>
                </a:pathLst>
              </a:custGeom>
              <a:noFill/>
              <a:ln w="9525" cap="rnd" cmpd="sng">
                <a:solidFill>
                  <a:schemeClr val="dk1"/>
                </a:solidFill>
                <a:prstDash val="solid"/>
                <a:round/>
                <a:headEnd type="none" w="sm" len="sm"/>
                <a:tailEnd type="none" w="sm" len="sm"/>
              </a:ln>
            </p:spPr>
            <p:txBody>
              <a:bodyPr spcFirstLastPara="1" wrap="square" lIns="94675" tIns="49675" rIns="94675" bIns="496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8" name="Google Shape;258;p3"/>
              <p:cNvSpPr/>
              <p:nvPr/>
            </p:nvSpPr>
            <p:spPr>
              <a:xfrm>
                <a:off x="2289240" y="2571120"/>
                <a:ext cx="16920" cy="3240"/>
              </a:xfrm>
              <a:custGeom>
                <a:avLst/>
                <a:gdLst/>
                <a:ahLst/>
                <a:cxnLst/>
                <a:rect l="l" t="t" r="r" b="b"/>
                <a:pathLst>
                  <a:path w="47" h="9" fill="none" extrusionOk="0">
                    <a:moveTo>
                      <a:pt x="0" y="0"/>
                    </a:moveTo>
                    <a:cubicBezTo>
                      <a:pt x="15" y="3"/>
                      <a:pt x="31" y="6"/>
                      <a:pt x="47" y="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9" name="Google Shape;259;p3"/>
              <p:cNvSpPr/>
              <p:nvPr/>
            </p:nvSpPr>
            <p:spPr>
              <a:xfrm>
                <a:off x="2323080" y="2577960"/>
                <a:ext cx="16920" cy="4320"/>
              </a:xfrm>
              <a:custGeom>
                <a:avLst/>
                <a:gdLst/>
                <a:ahLst/>
                <a:cxnLst/>
                <a:rect l="l" t="t" r="r" b="b"/>
                <a:pathLst>
                  <a:path w="47" h="12" fill="none" extrusionOk="0">
                    <a:moveTo>
                      <a:pt x="0" y="0"/>
                    </a:moveTo>
                    <a:cubicBezTo>
                      <a:pt x="16" y="4"/>
                      <a:pt x="31" y="7"/>
                      <a:pt x="47" y="1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0" name="Google Shape;260;p3"/>
              <p:cNvSpPr/>
              <p:nvPr/>
            </p:nvSpPr>
            <p:spPr>
              <a:xfrm>
                <a:off x="2356560" y="2586960"/>
                <a:ext cx="16560" cy="5400"/>
              </a:xfrm>
              <a:custGeom>
                <a:avLst/>
                <a:gdLst/>
                <a:ahLst/>
                <a:cxnLst/>
                <a:rect l="l" t="t" r="r" b="b"/>
                <a:pathLst>
                  <a:path w="46" h="15" fill="none" extrusionOk="0">
                    <a:moveTo>
                      <a:pt x="0" y="0"/>
                    </a:moveTo>
                    <a:cubicBezTo>
                      <a:pt x="15" y="5"/>
                      <a:pt x="30" y="10"/>
                      <a:pt x="46"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1" name="Google Shape;261;p3"/>
              <p:cNvSpPr/>
              <p:nvPr/>
            </p:nvSpPr>
            <p:spPr>
              <a:xfrm>
                <a:off x="2389320" y="2598480"/>
                <a:ext cx="15840" cy="6480"/>
              </a:xfrm>
              <a:custGeom>
                <a:avLst/>
                <a:gdLst/>
                <a:ahLst/>
                <a:cxnLst/>
                <a:rect l="l" t="t" r="r" b="b"/>
                <a:pathLst>
                  <a:path w="44" h="18" fill="none" extrusionOk="0">
                    <a:moveTo>
                      <a:pt x="0" y="0"/>
                    </a:moveTo>
                    <a:cubicBezTo>
                      <a:pt x="15" y="6"/>
                      <a:pt x="30" y="12"/>
                      <a:pt x="44" y="18"/>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2" name="Google Shape;262;p3"/>
              <p:cNvSpPr/>
              <p:nvPr/>
            </p:nvSpPr>
            <p:spPr>
              <a:xfrm>
                <a:off x="2421000" y="2612160"/>
                <a:ext cx="15480" cy="7560"/>
              </a:xfrm>
              <a:custGeom>
                <a:avLst/>
                <a:gdLst/>
                <a:ahLst/>
                <a:cxnLst/>
                <a:rect l="l" t="t" r="r" b="b"/>
                <a:pathLst>
                  <a:path w="43" h="21" fill="none" extrusionOk="0">
                    <a:moveTo>
                      <a:pt x="0" y="0"/>
                    </a:moveTo>
                    <a:cubicBezTo>
                      <a:pt x="15" y="7"/>
                      <a:pt x="29" y="14"/>
                      <a:pt x="43" y="21"/>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3" name="Google Shape;263;p3"/>
              <p:cNvSpPr/>
              <p:nvPr/>
            </p:nvSpPr>
            <p:spPr>
              <a:xfrm>
                <a:off x="2451960" y="2628000"/>
                <a:ext cx="14760" cy="8640"/>
              </a:xfrm>
              <a:custGeom>
                <a:avLst/>
                <a:gdLst/>
                <a:ahLst/>
                <a:cxnLst/>
                <a:rect l="l" t="t" r="r" b="b"/>
                <a:pathLst>
                  <a:path w="41" h="24" fill="none" extrusionOk="0">
                    <a:moveTo>
                      <a:pt x="0" y="0"/>
                    </a:moveTo>
                    <a:cubicBezTo>
                      <a:pt x="14" y="8"/>
                      <a:pt x="27" y="16"/>
                      <a:pt x="41"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4" name="Google Shape;264;p3"/>
              <p:cNvSpPr/>
              <p:nvPr/>
            </p:nvSpPr>
            <p:spPr>
              <a:xfrm>
                <a:off x="2481480" y="2646000"/>
                <a:ext cx="14400" cy="9720"/>
              </a:xfrm>
              <a:custGeom>
                <a:avLst/>
                <a:gdLst/>
                <a:ahLst/>
                <a:cxnLst/>
                <a:rect l="l" t="t" r="r" b="b"/>
                <a:pathLst>
                  <a:path w="40" h="27" fill="none" extrusionOk="0">
                    <a:moveTo>
                      <a:pt x="0" y="0"/>
                    </a:moveTo>
                    <a:cubicBezTo>
                      <a:pt x="13" y="9"/>
                      <a:pt x="27" y="18"/>
                      <a:pt x="40" y="27"/>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5" name="Google Shape;265;p3"/>
              <p:cNvSpPr/>
              <p:nvPr/>
            </p:nvSpPr>
            <p:spPr>
              <a:xfrm>
                <a:off x="2509560" y="2666160"/>
                <a:ext cx="13680" cy="10800"/>
              </a:xfrm>
              <a:custGeom>
                <a:avLst/>
                <a:gdLst/>
                <a:ahLst/>
                <a:cxnLst/>
                <a:rect l="l" t="t" r="r" b="b"/>
                <a:pathLst>
                  <a:path w="38" h="30" fill="none" extrusionOk="0">
                    <a:moveTo>
                      <a:pt x="0" y="0"/>
                    </a:moveTo>
                    <a:cubicBezTo>
                      <a:pt x="13" y="9"/>
                      <a:pt x="26" y="19"/>
                      <a:pt x="38" y="3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6" name="Google Shape;266;p3"/>
              <p:cNvSpPr/>
              <p:nvPr/>
            </p:nvSpPr>
            <p:spPr>
              <a:xfrm>
                <a:off x="2536560" y="2688120"/>
                <a:ext cx="12600" cy="11520"/>
              </a:xfrm>
              <a:custGeom>
                <a:avLst/>
                <a:gdLst/>
                <a:ahLst/>
                <a:cxnLst/>
                <a:rect l="l" t="t" r="r" b="b"/>
                <a:pathLst>
                  <a:path w="35" h="32" fill="none" extrusionOk="0">
                    <a:moveTo>
                      <a:pt x="0" y="0"/>
                    </a:moveTo>
                    <a:cubicBezTo>
                      <a:pt x="12" y="10"/>
                      <a:pt x="24" y="21"/>
                      <a:pt x="35" y="3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7" name="Google Shape;267;p3"/>
              <p:cNvSpPr/>
              <p:nvPr/>
            </p:nvSpPr>
            <p:spPr>
              <a:xfrm>
                <a:off x="2413440" y="26319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8" name="Google Shape;268;p3"/>
              <p:cNvSpPr/>
              <p:nvPr/>
            </p:nvSpPr>
            <p:spPr>
              <a:xfrm>
                <a:off x="2429280" y="2601000"/>
                <a:ext cx="7920" cy="15480"/>
              </a:xfrm>
              <a:custGeom>
                <a:avLst/>
                <a:gdLst/>
                <a:ahLst/>
                <a:cxnLst/>
                <a:rect l="l" t="t" r="r" b="b"/>
                <a:pathLst>
                  <a:path w="22" h="43" fill="none" extrusionOk="0">
                    <a:moveTo>
                      <a:pt x="0" y="43"/>
                    </a:moveTo>
                    <a:cubicBezTo>
                      <a:pt x="7" y="28"/>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9" name="Google Shape;269;p3"/>
              <p:cNvSpPr/>
              <p:nvPr/>
            </p:nvSpPr>
            <p:spPr>
              <a:xfrm>
                <a:off x="2445120" y="2570040"/>
                <a:ext cx="7920" cy="15480"/>
              </a:xfrm>
              <a:custGeom>
                <a:avLst/>
                <a:gdLst/>
                <a:ahLst/>
                <a:cxnLst/>
                <a:rect l="l" t="t" r="r" b="b"/>
                <a:pathLst>
                  <a:path w="22" h="43" fill="none" extrusionOk="0">
                    <a:moveTo>
                      <a:pt x="0" y="43"/>
                    </a:moveTo>
                    <a:cubicBezTo>
                      <a:pt x="7" y="29"/>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0" name="Google Shape;270;p3"/>
              <p:cNvSpPr/>
              <p:nvPr/>
            </p:nvSpPr>
            <p:spPr>
              <a:xfrm>
                <a:off x="2460600" y="2539080"/>
                <a:ext cx="7920" cy="15480"/>
              </a:xfrm>
              <a:custGeom>
                <a:avLst/>
                <a:gdLst/>
                <a:ahLst/>
                <a:cxnLst/>
                <a:rect l="l" t="t" r="r" b="b"/>
                <a:pathLst>
                  <a:path w="22" h="43" fill="none" extrusionOk="0">
                    <a:moveTo>
                      <a:pt x="0" y="43"/>
                    </a:moveTo>
                    <a:cubicBezTo>
                      <a:pt x="8" y="29"/>
                      <a:pt x="15" y="15"/>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1" name="Google Shape;271;p3"/>
              <p:cNvSpPr/>
              <p:nvPr/>
            </p:nvSpPr>
            <p:spPr>
              <a:xfrm>
                <a:off x="2476440" y="2508480"/>
                <a:ext cx="7920" cy="15480"/>
              </a:xfrm>
              <a:custGeom>
                <a:avLst/>
                <a:gdLst/>
                <a:ahLst/>
                <a:cxnLst/>
                <a:rect l="l" t="t" r="r" b="b"/>
                <a:pathLst>
                  <a:path w="22" h="43" fill="none" extrusionOk="0">
                    <a:moveTo>
                      <a:pt x="0" y="43"/>
                    </a:moveTo>
                    <a:cubicBezTo>
                      <a:pt x="7"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2" name="Google Shape;272;p3"/>
              <p:cNvSpPr/>
              <p:nvPr/>
            </p:nvSpPr>
            <p:spPr>
              <a:xfrm>
                <a:off x="2491920" y="2477520"/>
                <a:ext cx="7920" cy="15480"/>
              </a:xfrm>
              <a:custGeom>
                <a:avLst/>
                <a:gdLst/>
                <a:ahLst/>
                <a:cxnLst/>
                <a:rect l="l" t="t" r="r" b="b"/>
                <a:pathLst>
                  <a:path w="22" h="43" fill="none" extrusionOk="0">
                    <a:moveTo>
                      <a:pt x="0" y="43"/>
                    </a:moveTo>
                    <a:cubicBezTo>
                      <a:pt x="8" y="29"/>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3" name="Google Shape;273;p3"/>
              <p:cNvSpPr/>
              <p:nvPr/>
            </p:nvSpPr>
            <p:spPr>
              <a:xfrm>
                <a:off x="2507400" y="24465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4" name="Google Shape;274;p3"/>
              <p:cNvSpPr/>
              <p:nvPr/>
            </p:nvSpPr>
            <p:spPr>
              <a:xfrm>
                <a:off x="2522880" y="2414880"/>
                <a:ext cx="7200" cy="15840"/>
              </a:xfrm>
              <a:custGeom>
                <a:avLst/>
                <a:gdLst/>
                <a:ahLst/>
                <a:cxnLst/>
                <a:rect l="l" t="t" r="r" b="b"/>
                <a:pathLst>
                  <a:path w="20" h="44" fill="none" extrusionOk="0">
                    <a:moveTo>
                      <a:pt x="0" y="44"/>
                    </a:moveTo>
                    <a:cubicBezTo>
                      <a:pt x="7" y="30"/>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5" name="Google Shape;275;p3"/>
              <p:cNvSpPr/>
              <p:nvPr/>
            </p:nvSpPr>
            <p:spPr>
              <a:xfrm>
                <a:off x="2536920" y="2383200"/>
                <a:ext cx="6480" cy="15840"/>
              </a:xfrm>
              <a:custGeom>
                <a:avLst/>
                <a:gdLst/>
                <a:ahLst/>
                <a:cxnLst/>
                <a:rect l="l" t="t" r="r" b="b"/>
                <a:pathLst>
                  <a:path w="18" h="44" fill="none" extrusionOk="0">
                    <a:moveTo>
                      <a:pt x="0" y="44"/>
                    </a:moveTo>
                    <a:cubicBezTo>
                      <a:pt x="6" y="29"/>
                      <a:pt x="12" y="14"/>
                      <a:pt x="18"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6" name="Google Shape;276;p3"/>
              <p:cNvSpPr/>
              <p:nvPr/>
            </p:nvSpPr>
            <p:spPr>
              <a:xfrm>
                <a:off x="2549880" y="2351160"/>
                <a:ext cx="7200" cy="15840"/>
              </a:xfrm>
              <a:custGeom>
                <a:avLst/>
                <a:gdLst/>
                <a:ahLst/>
                <a:cxnLst/>
                <a:rect l="l" t="t" r="r" b="b"/>
                <a:pathLst>
                  <a:path w="20" h="44" fill="none" extrusionOk="0">
                    <a:moveTo>
                      <a:pt x="0" y="44"/>
                    </a:moveTo>
                    <a:cubicBezTo>
                      <a:pt x="7" y="29"/>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7" name="Google Shape;277;p3"/>
              <p:cNvSpPr/>
              <p:nvPr/>
            </p:nvSpPr>
            <p:spPr>
              <a:xfrm>
                <a:off x="2564640" y="2320560"/>
                <a:ext cx="8280" cy="15120"/>
              </a:xfrm>
              <a:custGeom>
                <a:avLst/>
                <a:gdLst/>
                <a:ahLst/>
                <a:cxnLst/>
                <a:rect l="l" t="t" r="r" b="b"/>
                <a:pathLst>
                  <a:path w="23" h="42" fill="none" extrusionOk="0">
                    <a:moveTo>
                      <a:pt x="0" y="42"/>
                    </a:moveTo>
                    <a:cubicBezTo>
                      <a:pt x="7" y="28"/>
                      <a:pt x="15" y="14"/>
                      <a:pt x="23"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8" name="Google Shape;278;p3"/>
              <p:cNvSpPr/>
              <p:nvPr/>
            </p:nvSpPr>
            <p:spPr>
              <a:xfrm>
                <a:off x="2581920" y="2299680"/>
                <a:ext cx="3960" cy="6120"/>
              </a:xfrm>
              <a:custGeom>
                <a:avLst/>
                <a:gdLst/>
                <a:ahLst/>
                <a:cxnLst/>
                <a:rect l="l" t="t" r="r" b="b"/>
                <a:pathLst>
                  <a:path w="11" h="17" fill="none" extrusionOk="0">
                    <a:moveTo>
                      <a:pt x="0" y="17"/>
                    </a:moveTo>
                    <a:cubicBezTo>
                      <a:pt x="3" y="11"/>
                      <a:pt x="7" y="5"/>
                      <a:pt x="11" y="0"/>
                    </a:cubicBezTo>
                    <a:cubicBezTo>
                      <a:pt x="9" y="5"/>
                      <a:pt x="9" y="9"/>
                      <a:pt x="7"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9" name="Google Shape;279;p3"/>
              <p:cNvSpPr/>
              <p:nvPr/>
            </p:nvSpPr>
            <p:spPr>
              <a:xfrm>
                <a:off x="2285640" y="2577240"/>
                <a:ext cx="15120" cy="8640"/>
              </a:xfrm>
              <a:custGeom>
                <a:avLst/>
                <a:gdLst/>
                <a:ahLst/>
                <a:cxnLst/>
                <a:rect l="l" t="t" r="r" b="b"/>
                <a:pathLst>
                  <a:path w="42" h="24" fill="none" extrusionOk="0">
                    <a:moveTo>
                      <a:pt x="0" y="0"/>
                    </a:moveTo>
                    <a:cubicBezTo>
                      <a:pt x="14" y="8"/>
                      <a:pt x="28" y="16"/>
                      <a:pt x="42"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0" name="Google Shape;280;p3"/>
              <p:cNvSpPr/>
              <p:nvPr/>
            </p:nvSpPr>
            <p:spPr>
              <a:xfrm>
                <a:off x="2315880" y="2594520"/>
                <a:ext cx="15120" cy="8280"/>
              </a:xfrm>
              <a:custGeom>
                <a:avLst/>
                <a:gdLst/>
                <a:ahLst/>
                <a:cxnLst/>
                <a:rect l="l" t="t" r="r" b="b"/>
                <a:pathLst>
                  <a:path w="42" h="23" fill="none" extrusionOk="0">
                    <a:moveTo>
                      <a:pt x="0" y="0"/>
                    </a:moveTo>
                    <a:cubicBezTo>
                      <a:pt x="14" y="8"/>
                      <a:pt x="28" y="16"/>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1" name="Google Shape;281;p3"/>
              <p:cNvSpPr/>
              <p:nvPr/>
            </p:nvSpPr>
            <p:spPr>
              <a:xfrm>
                <a:off x="2346120" y="2611440"/>
                <a:ext cx="15120" cy="8280"/>
              </a:xfrm>
              <a:custGeom>
                <a:avLst/>
                <a:gdLst/>
                <a:ahLst/>
                <a:cxnLst/>
                <a:rect l="l" t="t" r="r" b="b"/>
                <a:pathLst>
                  <a:path w="42" h="23" fill="none" extrusionOk="0">
                    <a:moveTo>
                      <a:pt x="0" y="0"/>
                    </a:moveTo>
                    <a:cubicBezTo>
                      <a:pt x="14" y="7"/>
                      <a:pt x="28" y="15"/>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2" name="Google Shape;282;p3"/>
              <p:cNvSpPr/>
              <p:nvPr/>
            </p:nvSpPr>
            <p:spPr>
              <a:xfrm>
                <a:off x="2376720" y="2628000"/>
                <a:ext cx="15120" cy="7920"/>
              </a:xfrm>
              <a:custGeom>
                <a:avLst/>
                <a:gdLst/>
                <a:ahLst/>
                <a:cxnLst/>
                <a:rect l="l" t="t" r="r" b="b"/>
                <a:pathLst>
                  <a:path w="42" h="22" fill="none" extrusionOk="0">
                    <a:moveTo>
                      <a:pt x="0" y="0"/>
                    </a:moveTo>
                    <a:cubicBezTo>
                      <a:pt x="14" y="7"/>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3" name="Google Shape;283;p3"/>
              <p:cNvSpPr/>
              <p:nvPr/>
            </p:nvSpPr>
            <p:spPr>
              <a:xfrm>
                <a:off x="2407320" y="2643840"/>
                <a:ext cx="15120" cy="7920"/>
              </a:xfrm>
              <a:custGeom>
                <a:avLst/>
                <a:gdLst/>
                <a:ahLst/>
                <a:cxnLst/>
                <a:rect l="l" t="t" r="r" b="b"/>
                <a:pathLst>
                  <a:path w="42" h="22" fill="none" extrusionOk="0">
                    <a:moveTo>
                      <a:pt x="0" y="0"/>
                    </a:moveTo>
                    <a:cubicBezTo>
                      <a:pt x="14" y="8"/>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4" name="Google Shape;284;p3"/>
              <p:cNvSpPr/>
              <p:nvPr/>
            </p:nvSpPr>
            <p:spPr>
              <a:xfrm>
                <a:off x="2437920" y="2659680"/>
                <a:ext cx="15480" cy="7920"/>
              </a:xfrm>
              <a:custGeom>
                <a:avLst/>
                <a:gdLst/>
                <a:ahLst/>
                <a:cxnLst/>
                <a:rect l="l" t="t" r="r" b="b"/>
                <a:pathLst>
                  <a:path w="43" h="22" fill="none" extrusionOk="0">
                    <a:moveTo>
                      <a:pt x="0" y="0"/>
                    </a:moveTo>
                    <a:cubicBezTo>
                      <a:pt x="15" y="7"/>
                      <a:pt x="29" y="14"/>
                      <a:pt x="43"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5" name="Google Shape;285;p3"/>
              <p:cNvSpPr/>
              <p:nvPr/>
            </p:nvSpPr>
            <p:spPr>
              <a:xfrm>
                <a:off x="2469240" y="2675160"/>
                <a:ext cx="15480" cy="7200"/>
              </a:xfrm>
              <a:custGeom>
                <a:avLst/>
                <a:gdLst/>
                <a:ahLst/>
                <a:cxnLst/>
                <a:rect l="l" t="t" r="r" b="b"/>
                <a:pathLst>
                  <a:path w="43" h="20" fill="none" extrusionOk="0">
                    <a:moveTo>
                      <a:pt x="0" y="0"/>
                    </a:moveTo>
                    <a:cubicBezTo>
                      <a:pt x="14" y="6"/>
                      <a:pt x="29" y="13"/>
                      <a:pt x="43"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6" name="Google Shape;286;p3"/>
              <p:cNvSpPr/>
              <p:nvPr/>
            </p:nvSpPr>
            <p:spPr>
              <a:xfrm>
                <a:off x="2500560" y="2689560"/>
                <a:ext cx="15840" cy="7200"/>
              </a:xfrm>
              <a:custGeom>
                <a:avLst/>
                <a:gdLst/>
                <a:ahLst/>
                <a:cxnLst/>
                <a:rect l="l" t="t" r="r" b="b"/>
                <a:pathLst>
                  <a:path w="44" h="20" fill="none" extrusionOk="0">
                    <a:moveTo>
                      <a:pt x="0" y="0"/>
                    </a:moveTo>
                    <a:cubicBezTo>
                      <a:pt x="14" y="7"/>
                      <a:pt x="29" y="14"/>
                      <a:pt x="44"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7" name="Google Shape;287;p3"/>
              <p:cNvSpPr/>
              <p:nvPr/>
            </p:nvSpPr>
            <p:spPr>
              <a:xfrm>
                <a:off x="2532240" y="2703960"/>
                <a:ext cx="15840" cy="6840"/>
              </a:xfrm>
              <a:custGeom>
                <a:avLst/>
                <a:gdLst/>
                <a:ahLst/>
                <a:cxnLst/>
                <a:rect l="l" t="t" r="r" b="b"/>
                <a:pathLst>
                  <a:path w="44" h="19" fill="none" extrusionOk="0">
                    <a:moveTo>
                      <a:pt x="0" y="0"/>
                    </a:moveTo>
                    <a:cubicBezTo>
                      <a:pt x="14" y="6"/>
                      <a:pt x="29" y="13"/>
                      <a:pt x="44" y="1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88" name="Google Shape;288;p3"/>
            <p:cNvGrpSpPr/>
            <p:nvPr/>
          </p:nvGrpSpPr>
          <p:grpSpPr>
            <a:xfrm>
              <a:off x="1344555" y="184925"/>
              <a:ext cx="159568" cy="155238"/>
              <a:chOff x="2853720" y="3420720"/>
              <a:chExt cx="92880" cy="90360"/>
            </a:xfrm>
          </p:grpSpPr>
          <p:sp>
            <p:nvSpPr>
              <p:cNvPr id="289" name="Google Shape;289;p3"/>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0" name="Google Shape;290;p3"/>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1" name="Google Shape;291;p3"/>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92" name="Google Shape;292;p3"/>
            <p:cNvGrpSpPr/>
            <p:nvPr/>
          </p:nvGrpSpPr>
          <p:grpSpPr>
            <a:xfrm>
              <a:off x="8671145" y="939049"/>
              <a:ext cx="163279" cy="134210"/>
              <a:chOff x="3292560" y="2517480"/>
              <a:chExt cx="95040" cy="78120"/>
            </a:xfrm>
          </p:grpSpPr>
          <p:sp>
            <p:nvSpPr>
              <p:cNvPr id="293" name="Google Shape;293;p3"/>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4" name="Google Shape;294;p3"/>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295" name="Google Shape;295;p3"/>
            <p:cNvSpPr/>
            <p:nvPr/>
          </p:nvSpPr>
          <p:spPr>
            <a:xfrm>
              <a:off x="1193621" y="4840518"/>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6" name="Google Shape;296;p3"/>
            <p:cNvSpPr/>
            <p:nvPr/>
          </p:nvSpPr>
          <p:spPr>
            <a:xfrm>
              <a:off x="7605202" y="87399"/>
              <a:ext cx="173183" cy="187405"/>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7" name="Google Shape;297;p3"/>
            <p:cNvSpPr txBox="1"/>
            <p:nvPr/>
          </p:nvSpPr>
          <p:spPr>
            <a:xfrm rot="-793994">
              <a:off x="188972" y="4768553"/>
              <a:ext cx="944890" cy="34556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267" b="1">
                  <a:solidFill>
                    <a:schemeClr val="dk1"/>
                  </a:solidFill>
                  <a:latin typeface="Quicksand"/>
                  <a:ea typeface="Quicksand"/>
                  <a:cs typeface="Quicksand"/>
                  <a:sym typeface="Quicksand"/>
                </a:rPr>
                <a:t>A B C</a:t>
              </a:r>
              <a:endParaRPr sz="2267" b="1" strike="noStrike">
                <a:solidFill>
                  <a:schemeClr val="dk1"/>
                </a:solidFill>
                <a:latin typeface="Quicksand"/>
                <a:ea typeface="Quicksand"/>
                <a:cs typeface="Quicksand"/>
                <a:sym typeface="Quicksand"/>
              </a:endParaRPr>
            </a:p>
          </p:txBody>
        </p:sp>
        <p:sp>
          <p:nvSpPr>
            <p:cNvPr id="298" name="Google Shape;298;p3"/>
            <p:cNvSpPr/>
            <p:nvPr/>
          </p:nvSpPr>
          <p:spPr>
            <a:xfrm>
              <a:off x="1008171" y="67406"/>
              <a:ext cx="183079" cy="201631"/>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299" name="Google Shape;299;p3"/>
          <p:cNvGrpSpPr/>
          <p:nvPr/>
        </p:nvGrpSpPr>
        <p:grpSpPr>
          <a:xfrm rot="9727270">
            <a:off x="10887798" y="174280"/>
            <a:ext cx="955637" cy="909925"/>
            <a:chOff x="610920" y="3189960"/>
            <a:chExt cx="556920" cy="530280"/>
          </a:xfrm>
        </p:grpSpPr>
        <p:grpSp>
          <p:nvGrpSpPr>
            <p:cNvPr id="300" name="Google Shape;300;p3"/>
            <p:cNvGrpSpPr/>
            <p:nvPr/>
          </p:nvGrpSpPr>
          <p:grpSpPr>
            <a:xfrm>
              <a:off x="631800" y="3189960"/>
              <a:ext cx="536040" cy="530280"/>
              <a:chOff x="631800" y="3189960"/>
              <a:chExt cx="536040" cy="530280"/>
            </a:xfrm>
          </p:grpSpPr>
          <p:sp>
            <p:nvSpPr>
              <p:cNvPr id="301" name="Google Shape;301;p3"/>
              <p:cNvSpPr/>
              <p:nvPr/>
            </p:nvSpPr>
            <p:spPr>
              <a:xfrm>
                <a:off x="631800" y="3189960"/>
                <a:ext cx="468000" cy="304560"/>
              </a:xfrm>
              <a:custGeom>
                <a:avLst/>
                <a:gdLst/>
                <a:ahLst/>
                <a:cxnLst/>
                <a:rect l="l" t="t" r="r" b="b"/>
                <a:pathLst>
                  <a:path w="1300" h="846" extrusionOk="0">
                    <a:moveTo>
                      <a:pt x="250" y="117"/>
                    </a:moveTo>
                    <a:cubicBezTo>
                      <a:pt x="574" y="356"/>
                      <a:pt x="899" y="603"/>
                      <a:pt x="1218" y="846"/>
                    </a:cubicBezTo>
                    <a:lnTo>
                      <a:pt x="1300" y="756"/>
                    </a:lnTo>
                    <a:cubicBezTo>
                      <a:pt x="979" y="509"/>
                      <a:pt x="650" y="261"/>
                      <a:pt x="323" y="20"/>
                    </a:cubicBezTo>
                    <a:cubicBezTo>
                      <a:pt x="278" y="-14"/>
                      <a:pt x="215" y="-5"/>
                      <a:pt x="179" y="38"/>
                    </a:cubicBezTo>
                    <a:cubicBezTo>
                      <a:pt x="131" y="98"/>
                      <a:pt x="75" y="160"/>
                      <a:pt x="22" y="214"/>
                    </a:cubicBezTo>
                    <a:cubicBezTo>
                      <a:pt x="11" y="227"/>
                      <a:pt x="4" y="240"/>
                      <a:pt x="0" y="257"/>
                    </a:cubicBezTo>
                    <a:cubicBezTo>
                      <a:pt x="37" y="216"/>
                      <a:pt x="73" y="175"/>
                      <a:pt x="107" y="134"/>
                    </a:cubicBezTo>
                    <a:cubicBezTo>
                      <a:pt x="144" y="93"/>
                      <a:pt x="206" y="85"/>
                      <a:pt x="250" y="11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2" name="Google Shape;302;p3"/>
              <p:cNvSpPr/>
              <p:nvPr/>
            </p:nvSpPr>
            <p:spPr>
              <a:xfrm>
                <a:off x="1089000" y="3645000"/>
                <a:ext cx="78840" cy="75240"/>
              </a:xfrm>
              <a:custGeom>
                <a:avLst/>
                <a:gdLst/>
                <a:ahLst/>
                <a:cxnLst/>
                <a:rect l="l" t="t" r="r" b="b"/>
                <a:pathLst>
                  <a:path w="219" h="209" extrusionOk="0">
                    <a:moveTo>
                      <a:pt x="0" y="138"/>
                    </a:moveTo>
                    <a:cubicBezTo>
                      <a:pt x="32" y="159"/>
                      <a:pt x="62" y="183"/>
                      <a:pt x="90" y="209"/>
                    </a:cubicBezTo>
                    <a:cubicBezTo>
                      <a:pt x="131" y="200"/>
                      <a:pt x="180" y="179"/>
                      <a:pt x="219" y="166"/>
                    </a:cubicBezTo>
                    <a:cubicBezTo>
                      <a:pt x="159" y="112"/>
                      <a:pt x="103" y="54"/>
                      <a:pt x="43" y="0"/>
                    </a:cubicBezTo>
                    <a:lnTo>
                      <a:pt x="0" y="138"/>
                    </a:lnTo>
                    <a:close/>
                  </a:path>
                </a:pathLst>
              </a:custGeom>
              <a:solidFill>
                <a:schemeClr val="accent4"/>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303" name="Google Shape;303;p3"/>
            <p:cNvSpPr/>
            <p:nvPr/>
          </p:nvSpPr>
          <p:spPr>
            <a:xfrm>
              <a:off x="896760" y="3485520"/>
              <a:ext cx="228600" cy="226440"/>
            </a:xfrm>
            <a:custGeom>
              <a:avLst/>
              <a:gdLst/>
              <a:ahLst/>
              <a:cxnLst/>
              <a:rect l="l" t="t" r="r" b="b"/>
              <a:pathLst>
                <a:path w="635" h="629" extrusionOk="0">
                  <a:moveTo>
                    <a:pt x="600" y="105"/>
                  </a:moveTo>
                  <a:cubicBezTo>
                    <a:pt x="564" y="71"/>
                    <a:pt x="508" y="32"/>
                    <a:pt x="462" y="0"/>
                  </a:cubicBezTo>
                  <a:cubicBezTo>
                    <a:pt x="387" y="60"/>
                    <a:pt x="86" y="400"/>
                    <a:pt x="0" y="503"/>
                  </a:cubicBezTo>
                  <a:cubicBezTo>
                    <a:pt x="36" y="546"/>
                    <a:pt x="120" y="635"/>
                    <a:pt x="176" y="628"/>
                  </a:cubicBezTo>
                  <a:cubicBezTo>
                    <a:pt x="202" y="624"/>
                    <a:pt x="247" y="564"/>
                    <a:pt x="271" y="553"/>
                  </a:cubicBezTo>
                  <a:cubicBezTo>
                    <a:pt x="359" y="510"/>
                    <a:pt x="469" y="525"/>
                    <a:pt x="544" y="589"/>
                  </a:cubicBezTo>
                  <a:cubicBezTo>
                    <a:pt x="587" y="555"/>
                    <a:pt x="594" y="525"/>
                    <a:pt x="635" y="492"/>
                  </a:cubicBezTo>
                  <a:cubicBezTo>
                    <a:pt x="585" y="443"/>
                    <a:pt x="551" y="393"/>
                    <a:pt x="536" y="325"/>
                  </a:cubicBezTo>
                  <a:cubicBezTo>
                    <a:pt x="525" y="273"/>
                    <a:pt x="553" y="241"/>
                    <a:pt x="602" y="189"/>
                  </a:cubicBezTo>
                  <a:cubicBezTo>
                    <a:pt x="624" y="165"/>
                    <a:pt x="624" y="127"/>
                    <a:pt x="600"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304" name="Google Shape;304;p3"/>
            <p:cNvGrpSpPr/>
            <p:nvPr/>
          </p:nvGrpSpPr>
          <p:grpSpPr>
            <a:xfrm>
              <a:off x="610920" y="3225240"/>
              <a:ext cx="468720" cy="454680"/>
              <a:chOff x="610920" y="3225240"/>
              <a:chExt cx="468720" cy="454680"/>
            </a:xfrm>
          </p:grpSpPr>
          <p:sp>
            <p:nvSpPr>
              <p:cNvPr id="305" name="Google Shape;305;p3"/>
              <p:cNvSpPr/>
              <p:nvPr/>
            </p:nvSpPr>
            <p:spPr>
              <a:xfrm>
                <a:off x="610920" y="3225240"/>
                <a:ext cx="468720" cy="454680"/>
              </a:xfrm>
              <a:custGeom>
                <a:avLst/>
                <a:gdLst/>
                <a:ahLst/>
                <a:cxnLst/>
                <a:rect l="l" t="t" r="r" b="b"/>
                <a:pathLst>
                  <a:path w="1302" h="1263" fill="none" extrusionOk="0">
                    <a:moveTo>
                      <a:pt x="833" y="1263"/>
                    </a:moveTo>
                    <a:cubicBezTo>
                      <a:pt x="555" y="938"/>
                      <a:pt x="293" y="665"/>
                      <a:pt x="21" y="335"/>
                    </a:cubicBezTo>
                    <a:cubicBezTo>
                      <a:pt x="-9" y="299"/>
                      <a:pt x="-7" y="247"/>
                      <a:pt x="24" y="213"/>
                    </a:cubicBezTo>
                    <a:cubicBezTo>
                      <a:pt x="77" y="157"/>
                      <a:pt x="131" y="96"/>
                      <a:pt x="181" y="38"/>
                    </a:cubicBezTo>
                    <a:cubicBezTo>
                      <a:pt x="217" y="-5"/>
                      <a:pt x="280" y="-13"/>
                      <a:pt x="325" y="19"/>
                    </a:cubicBezTo>
                    <a:cubicBezTo>
                      <a:pt x="652" y="260"/>
                      <a:pt x="979" y="508"/>
                      <a:pt x="1302" y="755"/>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6" name="Google Shape;306;p3"/>
              <p:cNvSpPr/>
              <p:nvPr/>
            </p:nvSpPr>
            <p:spPr>
              <a:xfrm>
                <a:off x="703800" y="3312360"/>
                <a:ext cx="216000" cy="212400"/>
              </a:xfrm>
              <a:custGeom>
                <a:avLst/>
                <a:gdLst/>
                <a:ahLst/>
                <a:cxnLst/>
                <a:rect l="l" t="t" r="r" b="b"/>
                <a:pathLst>
                  <a:path w="600" h="590" extrusionOk="0">
                    <a:moveTo>
                      <a:pt x="484" y="563"/>
                    </a:moveTo>
                    <a:cubicBezTo>
                      <a:pt x="503" y="575"/>
                      <a:pt x="521" y="586"/>
                      <a:pt x="544" y="590"/>
                    </a:cubicBezTo>
                    <a:cubicBezTo>
                      <a:pt x="566" y="591"/>
                      <a:pt x="590" y="583"/>
                      <a:pt x="598" y="562"/>
                    </a:cubicBezTo>
                    <a:cubicBezTo>
                      <a:pt x="605" y="542"/>
                      <a:pt x="594" y="517"/>
                      <a:pt x="583" y="498"/>
                    </a:cubicBezTo>
                    <a:cubicBezTo>
                      <a:pt x="467" y="311"/>
                      <a:pt x="310" y="149"/>
                      <a:pt x="125" y="29"/>
                    </a:cubicBezTo>
                    <a:cubicBezTo>
                      <a:pt x="106" y="16"/>
                      <a:pt x="84" y="3"/>
                      <a:pt x="62" y="1"/>
                    </a:cubicBezTo>
                    <a:cubicBezTo>
                      <a:pt x="-105" y="-23"/>
                      <a:pt x="116" y="237"/>
                      <a:pt x="140" y="263"/>
                    </a:cubicBezTo>
                    <a:cubicBezTo>
                      <a:pt x="239" y="378"/>
                      <a:pt x="355" y="481"/>
                      <a:pt x="484" y="563"/>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7" name="Google Shape;307;p3"/>
              <p:cNvSpPr/>
              <p:nvPr/>
            </p:nvSpPr>
            <p:spPr>
              <a:xfrm>
                <a:off x="881280" y="3523320"/>
                <a:ext cx="96840" cy="114120"/>
              </a:xfrm>
              <a:custGeom>
                <a:avLst/>
                <a:gdLst/>
                <a:ahLst/>
                <a:cxnLst/>
                <a:rect l="l" t="t" r="r" b="b"/>
                <a:pathLst>
                  <a:path w="269" h="317" fill="none" extrusionOk="0">
                    <a:moveTo>
                      <a:pt x="0" y="317"/>
                    </a:moveTo>
                    <a:cubicBezTo>
                      <a:pt x="97" y="218"/>
                      <a:pt x="187" y="112"/>
                      <a:pt x="269"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8" name="Google Shape;308;p3"/>
              <p:cNvSpPr/>
              <p:nvPr/>
            </p:nvSpPr>
            <p:spPr>
              <a:xfrm>
                <a:off x="992160" y="3475440"/>
                <a:ext cx="28440" cy="30960"/>
              </a:xfrm>
              <a:custGeom>
                <a:avLst/>
                <a:gdLst/>
                <a:ahLst/>
                <a:cxnLst/>
                <a:rect l="l" t="t" r="r" b="b"/>
                <a:pathLst>
                  <a:path w="79" h="86" fill="none" extrusionOk="0">
                    <a:moveTo>
                      <a:pt x="0" y="86"/>
                    </a:moveTo>
                    <a:cubicBezTo>
                      <a:pt x="27" y="58"/>
                      <a:pt x="53" y="28"/>
                      <a:pt x="7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9" name="Google Shape;309;p3"/>
              <p:cNvSpPr/>
              <p:nvPr/>
            </p:nvSpPr>
            <p:spPr>
              <a:xfrm>
                <a:off x="631080" y="3243600"/>
                <a:ext cx="92160" cy="98640"/>
              </a:xfrm>
              <a:custGeom>
                <a:avLst/>
                <a:gdLst/>
                <a:ahLst/>
                <a:cxnLst/>
                <a:rect l="l" t="t" r="r" b="b"/>
                <a:pathLst>
                  <a:path w="256" h="274" fill="none" extrusionOk="0">
                    <a:moveTo>
                      <a:pt x="0" y="274"/>
                    </a:moveTo>
                    <a:cubicBezTo>
                      <a:pt x="86" y="183"/>
                      <a:pt x="170" y="91"/>
                      <a:pt x="256" y="0"/>
                    </a:cubicBezTo>
                  </a:path>
                </a:pathLst>
              </a:custGeom>
              <a:noFill/>
              <a:ln w="12950" cap="rnd" cmpd="sng">
                <a:solidFill>
                  <a:schemeClr val="dk1"/>
                </a:solidFill>
                <a:prstDash val="solid"/>
                <a:round/>
                <a:headEnd type="none" w="sm" len="sm"/>
                <a:tailEnd type="none" w="sm" len="sm"/>
              </a:ln>
            </p:spPr>
            <p:txBody>
              <a:bodyPr spcFirstLastPara="1" wrap="square" lIns="96475" tIns="47150" rIns="96475" bIns="471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4229663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338679" y="34"/>
            <a:ext cx="12530900" cy="6858012"/>
            <a:chOff x="-254010" y="25"/>
            <a:chExt cx="9398175" cy="5143509"/>
          </a:xfrm>
        </p:grpSpPr>
        <p:grpSp>
          <p:nvGrpSpPr>
            <p:cNvPr id="10" name="Google Shape;10;p2"/>
            <p:cNvGrpSpPr/>
            <p:nvPr/>
          </p:nvGrpSpPr>
          <p:grpSpPr>
            <a:xfrm>
              <a:off x="-254010" y="25"/>
              <a:ext cx="9398175" cy="5143509"/>
              <a:chOff x="-230725" y="25"/>
              <a:chExt cx="9479700" cy="5143509"/>
            </a:xfrm>
          </p:grpSpPr>
          <p:sp>
            <p:nvSpPr>
              <p:cNvPr id="11" name="Google Shape;11;p2"/>
              <p:cNvSpPr/>
              <p:nvPr/>
            </p:nvSpPr>
            <p:spPr>
              <a:xfrm>
                <a:off x="21385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 name="Google Shape;12;p2"/>
              <p:cNvSpPr/>
              <p:nvPr/>
            </p:nvSpPr>
            <p:spPr>
              <a:xfrm>
                <a:off x="187533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 name="Google Shape;13;p2"/>
              <p:cNvSpPr/>
              <p:nvPr/>
            </p:nvSpPr>
            <p:spPr>
              <a:xfrm>
                <a:off x="161316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 name="Google Shape;14;p2"/>
              <p:cNvSpPr/>
              <p:nvPr/>
            </p:nvSpPr>
            <p:spPr>
              <a:xfrm>
                <a:off x="134881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 name="Google Shape;15;p2"/>
              <p:cNvSpPr/>
              <p:nvPr/>
            </p:nvSpPr>
            <p:spPr>
              <a:xfrm>
                <a:off x="108664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 name="Google Shape;16;p2"/>
              <p:cNvSpPr/>
              <p:nvPr/>
            </p:nvSpPr>
            <p:spPr>
              <a:xfrm>
                <a:off x="82230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 name="Google Shape;17;p2"/>
              <p:cNvSpPr/>
              <p:nvPr/>
            </p:nvSpPr>
            <p:spPr>
              <a:xfrm>
                <a:off x="3362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18" name="Google Shape;18;p2"/>
              <p:cNvCxnSpPr/>
              <p:nvPr/>
            </p:nvCxnSpPr>
            <p:spPr>
              <a:xfrm rot="10800000">
                <a:off x="-230725" y="34"/>
                <a:ext cx="0" cy="5143500"/>
              </a:xfrm>
              <a:prstGeom prst="straightConnector1">
                <a:avLst/>
              </a:prstGeom>
              <a:noFill/>
              <a:ln w="9525" cap="flat" cmpd="sng">
                <a:solidFill>
                  <a:schemeClr val="dk2"/>
                </a:solidFill>
                <a:prstDash val="solid"/>
                <a:miter lim="8000"/>
                <a:headEnd type="none" w="sm" len="sm"/>
                <a:tailEnd type="none" w="sm" len="sm"/>
              </a:ln>
            </p:spPr>
          </p:cxnSp>
          <p:sp>
            <p:nvSpPr>
              <p:cNvPr id="19" name="Google Shape;19;p2"/>
              <p:cNvSpPr/>
              <p:nvPr/>
            </p:nvSpPr>
            <p:spPr>
              <a:xfrm>
                <a:off x="477115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0" name="Google Shape;20;p2"/>
              <p:cNvSpPr/>
              <p:nvPr/>
            </p:nvSpPr>
            <p:spPr>
              <a:xfrm>
                <a:off x="4508987"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1" name="Google Shape;21;p2"/>
              <p:cNvSpPr/>
              <p:nvPr/>
            </p:nvSpPr>
            <p:spPr>
              <a:xfrm>
                <a:off x="42446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2" name="Google Shape;22;p2"/>
              <p:cNvSpPr/>
              <p:nvPr/>
            </p:nvSpPr>
            <p:spPr>
              <a:xfrm>
                <a:off x="39824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3" name="Google Shape;23;p2"/>
              <p:cNvSpPr/>
              <p:nvPr/>
            </p:nvSpPr>
            <p:spPr>
              <a:xfrm>
                <a:off x="37181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4" name="Google Shape;24;p2"/>
              <p:cNvSpPr/>
              <p:nvPr/>
            </p:nvSpPr>
            <p:spPr>
              <a:xfrm>
                <a:off x="34559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5" name="Google Shape;25;p2"/>
              <p:cNvSpPr/>
              <p:nvPr/>
            </p:nvSpPr>
            <p:spPr>
              <a:xfrm>
                <a:off x="319161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6" name="Google Shape;26;p2"/>
              <p:cNvSpPr/>
              <p:nvPr/>
            </p:nvSpPr>
            <p:spPr>
              <a:xfrm>
                <a:off x="292944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7" name="Google Shape;27;p2"/>
              <p:cNvSpPr/>
              <p:nvPr/>
            </p:nvSpPr>
            <p:spPr>
              <a:xfrm>
                <a:off x="26651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8" name="Google Shape;28;p2"/>
              <p:cNvSpPr/>
              <p:nvPr/>
            </p:nvSpPr>
            <p:spPr>
              <a:xfrm>
                <a:off x="240184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29" name="Google Shape;29;p2"/>
              <p:cNvSpPr/>
              <p:nvPr/>
            </p:nvSpPr>
            <p:spPr>
              <a:xfrm>
                <a:off x="740481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0" name="Google Shape;30;p2"/>
              <p:cNvSpPr/>
              <p:nvPr/>
            </p:nvSpPr>
            <p:spPr>
              <a:xfrm>
                <a:off x="714046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1" name="Google Shape;31;p2"/>
              <p:cNvSpPr/>
              <p:nvPr/>
            </p:nvSpPr>
            <p:spPr>
              <a:xfrm>
                <a:off x="687829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2" name="Google Shape;32;p2"/>
              <p:cNvSpPr/>
              <p:nvPr/>
            </p:nvSpPr>
            <p:spPr>
              <a:xfrm>
                <a:off x="6615042"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3" name="Google Shape;33;p2"/>
              <p:cNvSpPr/>
              <p:nvPr/>
            </p:nvSpPr>
            <p:spPr>
              <a:xfrm>
                <a:off x="6352873"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4" name="Google Shape;34;p2"/>
              <p:cNvSpPr/>
              <p:nvPr/>
            </p:nvSpPr>
            <p:spPr>
              <a:xfrm>
                <a:off x="608852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5" name="Google Shape;35;p2"/>
              <p:cNvSpPr/>
              <p:nvPr/>
            </p:nvSpPr>
            <p:spPr>
              <a:xfrm>
                <a:off x="582635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6" name="Google Shape;36;p2"/>
              <p:cNvSpPr/>
              <p:nvPr/>
            </p:nvSpPr>
            <p:spPr>
              <a:xfrm>
                <a:off x="556201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7" name="Google Shape;37;p2"/>
              <p:cNvSpPr/>
              <p:nvPr/>
            </p:nvSpPr>
            <p:spPr>
              <a:xfrm>
                <a:off x="529767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8" name="Google Shape;38;p2"/>
              <p:cNvSpPr/>
              <p:nvPr/>
            </p:nvSpPr>
            <p:spPr>
              <a:xfrm>
                <a:off x="503550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39" name="Google Shape;39;p2"/>
              <p:cNvSpPr/>
              <p:nvPr/>
            </p:nvSpPr>
            <p:spPr>
              <a:xfrm>
                <a:off x="9248698"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0" name="Google Shape;40;p2"/>
              <p:cNvSpPr/>
              <p:nvPr/>
            </p:nvSpPr>
            <p:spPr>
              <a:xfrm>
                <a:off x="8984354"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1" name="Google Shape;41;p2"/>
              <p:cNvSpPr/>
              <p:nvPr/>
            </p:nvSpPr>
            <p:spPr>
              <a:xfrm>
                <a:off x="872218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2" name="Google Shape;42;p2"/>
              <p:cNvSpPr/>
              <p:nvPr/>
            </p:nvSpPr>
            <p:spPr>
              <a:xfrm>
                <a:off x="8457840"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3" name="Google Shape;43;p2"/>
              <p:cNvSpPr/>
              <p:nvPr/>
            </p:nvSpPr>
            <p:spPr>
              <a:xfrm>
                <a:off x="8193495"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4" name="Google Shape;44;p2"/>
              <p:cNvSpPr/>
              <p:nvPr/>
            </p:nvSpPr>
            <p:spPr>
              <a:xfrm>
                <a:off x="7931326"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5" name="Google Shape;45;p2"/>
              <p:cNvSpPr/>
              <p:nvPr/>
            </p:nvSpPr>
            <p:spPr>
              <a:xfrm>
                <a:off x="7666981"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6" name="Google Shape;46;p2"/>
              <p:cNvSpPr/>
              <p:nvPr/>
            </p:nvSpPr>
            <p:spPr>
              <a:xfrm>
                <a:off x="-230725" y="231486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7" name="Google Shape;47;p2"/>
              <p:cNvSpPr/>
              <p:nvPr/>
            </p:nvSpPr>
            <p:spPr>
              <a:xfrm>
                <a:off x="-230725" y="205742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8" name="Google Shape;48;p2"/>
              <p:cNvSpPr/>
              <p:nvPr/>
            </p:nvSpPr>
            <p:spPr>
              <a:xfrm>
                <a:off x="-230725" y="179999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49" name="Google Shape;49;p2"/>
              <p:cNvSpPr/>
              <p:nvPr/>
            </p:nvSpPr>
            <p:spPr>
              <a:xfrm>
                <a:off x="-230725" y="154255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0" name="Google Shape;50;p2"/>
              <p:cNvSpPr/>
              <p:nvPr/>
            </p:nvSpPr>
            <p:spPr>
              <a:xfrm>
                <a:off x="-230725" y="1286165"/>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1" name="Google Shape;51;p2"/>
              <p:cNvSpPr/>
              <p:nvPr/>
            </p:nvSpPr>
            <p:spPr>
              <a:xfrm>
                <a:off x="-230725" y="1028727"/>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2" name="Google Shape;52;p2"/>
              <p:cNvSpPr/>
              <p:nvPr/>
            </p:nvSpPr>
            <p:spPr>
              <a:xfrm>
                <a:off x="-230725" y="77128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3" name="Google Shape;53;p2"/>
              <p:cNvSpPr/>
              <p:nvPr/>
            </p:nvSpPr>
            <p:spPr>
              <a:xfrm>
                <a:off x="-230725" y="51385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4" name="Google Shape;54;p2"/>
              <p:cNvSpPr/>
              <p:nvPr/>
            </p:nvSpPr>
            <p:spPr>
              <a:xfrm>
                <a:off x="-230725" y="257463"/>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cxnSp>
            <p:nvCxnSpPr>
              <p:cNvPr id="55" name="Google Shape;55;p2"/>
              <p:cNvCxnSpPr/>
              <p:nvPr/>
            </p:nvCxnSpPr>
            <p:spPr>
              <a:xfrm>
                <a:off x="-230725" y="25"/>
                <a:ext cx="9479700" cy="0"/>
              </a:xfrm>
              <a:prstGeom prst="straightConnector1">
                <a:avLst/>
              </a:prstGeom>
              <a:noFill/>
              <a:ln w="9525" cap="flat" cmpd="sng">
                <a:solidFill>
                  <a:schemeClr val="dk2"/>
                </a:solidFill>
                <a:prstDash val="solid"/>
                <a:miter lim="8000"/>
                <a:headEnd type="none" w="sm" len="sm"/>
                <a:tailEnd type="none" w="sm" len="sm"/>
              </a:ln>
            </p:spPr>
          </p:cxnSp>
          <p:sp>
            <p:nvSpPr>
              <p:cNvPr id="56" name="Google Shape;56;p2"/>
              <p:cNvSpPr/>
              <p:nvPr/>
            </p:nvSpPr>
            <p:spPr>
              <a:xfrm>
                <a:off x="-230725" y="488609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7" name="Google Shape;57;p2"/>
              <p:cNvSpPr/>
              <p:nvPr/>
            </p:nvSpPr>
            <p:spPr>
              <a:xfrm>
                <a:off x="-230725" y="514353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8" name="Google Shape;58;p2"/>
              <p:cNvSpPr/>
              <p:nvPr/>
            </p:nvSpPr>
            <p:spPr>
              <a:xfrm>
                <a:off x="-230725" y="4628658"/>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59" name="Google Shape;59;p2"/>
              <p:cNvSpPr/>
              <p:nvPr/>
            </p:nvSpPr>
            <p:spPr>
              <a:xfrm>
                <a:off x="-230725" y="437227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0" name="Google Shape;60;p2"/>
              <p:cNvSpPr/>
              <p:nvPr/>
            </p:nvSpPr>
            <p:spPr>
              <a:xfrm>
                <a:off x="-230725" y="411483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1" name="Google Shape;61;p2"/>
              <p:cNvSpPr/>
              <p:nvPr/>
            </p:nvSpPr>
            <p:spPr>
              <a:xfrm>
                <a:off x="-230725" y="385739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2" name="Google Shape;62;p2"/>
              <p:cNvSpPr/>
              <p:nvPr/>
            </p:nvSpPr>
            <p:spPr>
              <a:xfrm>
                <a:off x="-230725" y="3599956"/>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3" name="Google Shape;63;p2"/>
              <p:cNvSpPr/>
              <p:nvPr/>
            </p:nvSpPr>
            <p:spPr>
              <a:xfrm>
                <a:off x="-230725" y="3343569"/>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4" name="Google Shape;64;p2"/>
              <p:cNvSpPr/>
              <p:nvPr/>
            </p:nvSpPr>
            <p:spPr>
              <a:xfrm>
                <a:off x="-230725" y="3086131"/>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5" name="Google Shape;65;p2"/>
              <p:cNvSpPr/>
              <p:nvPr/>
            </p:nvSpPr>
            <p:spPr>
              <a:xfrm>
                <a:off x="-230725" y="2828692"/>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6" name="Google Shape;66;p2"/>
              <p:cNvSpPr/>
              <p:nvPr/>
            </p:nvSpPr>
            <p:spPr>
              <a:xfrm>
                <a:off x="-230725" y="2571254"/>
                <a:ext cx="9479416" cy="0"/>
              </a:xfrm>
              <a:custGeom>
                <a:avLst/>
                <a:gdLst/>
                <a:ahLst/>
                <a:cxnLst/>
                <a:rect l="l" t="t" r="r" b="b"/>
                <a:pathLst>
                  <a:path w="8714" h="120000" fill="none" extrusionOk="0">
                    <a:moveTo>
                      <a:pt x="0" y="0"/>
                    </a:moveTo>
                    <a:lnTo>
                      <a:pt x="8714" y="0"/>
                    </a:lnTo>
                    <a:lnTo>
                      <a:pt x="8714" y="0"/>
                    </a:lnTo>
                  </a:path>
                </a:pathLst>
              </a:custGeom>
              <a:noFill/>
              <a:ln w="9525" cap="flat" cmpd="sng">
                <a:solidFill>
                  <a:schemeClr val="dk2"/>
                </a:solidFill>
                <a:prstDash val="solid"/>
                <a:miter lim="8000"/>
                <a:headEnd type="none" w="sm" len="sm"/>
                <a:tailEnd type="none" w="sm" len="sm"/>
              </a:ln>
            </p:spPr>
            <p:txBody>
              <a:bodyPr spcFirstLastPara="1" wrap="square" lIns="91075" tIns="0" rIns="910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7" name="Google Shape;67;p2"/>
              <p:cNvSpPr/>
              <p:nvPr/>
            </p:nvSpPr>
            <p:spPr>
              <a:xfrm>
                <a:off x="295789" y="25"/>
                <a:ext cx="0" cy="5143507"/>
              </a:xfrm>
              <a:custGeom>
                <a:avLst/>
                <a:gdLst/>
                <a:ahLst/>
                <a:cxnLst/>
                <a:rect l="l" t="t" r="r" b="b"/>
                <a:pathLst>
                  <a:path w="120000" h="4895" fill="none" extrusionOk="0">
                    <a:moveTo>
                      <a:pt x="0" y="4895"/>
                    </a:moveTo>
                    <a:lnTo>
                      <a:pt x="0" y="0"/>
                    </a:lnTo>
                    <a:lnTo>
                      <a:pt x="0" y="0"/>
                    </a:lnTo>
                    <a:lnTo>
                      <a:pt x="0" y="0"/>
                    </a:lnTo>
                  </a:path>
                </a:pathLst>
              </a:custGeom>
              <a:noFill/>
              <a:ln w="9525" cap="flat" cmpd="sng">
                <a:solidFill>
                  <a:schemeClr val="dk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68" name="Google Shape;68;p2"/>
              <p:cNvSpPr/>
              <p:nvPr/>
            </p:nvSpPr>
            <p:spPr>
              <a:xfrm>
                <a:off x="560134" y="25"/>
                <a:ext cx="0" cy="5143507"/>
              </a:xfrm>
              <a:custGeom>
                <a:avLst/>
                <a:gdLst/>
                <a:ahLst/>
                <a:cxnLst/>
                <a:rect l="l" t="t" r="r" b="b"/>
                <a:pathLst>
                  <a:path w="120000" h="4895" fill="none" extrusionOk="0">
                    <a:moveTo>
                      <a:pt x="0" y="4895"/>
                    </a:moveTo>
                    <a:lnTo>
                      <a:pt x="0" y="0"/>
                    </a:lnTo>
                    <a:lnTo>
                      <a:pt x="0" y="0"/>
                    </a:lnTo>
                    <a:lnTo>
                      <a:pt x="0" y="0"/>
                    </a:lnTo>
                  </a:path>
                </a:pathLst>
              </a:custGeom>
              <a:noFill/>
              <a:ln w="19050" cap="flat" cmpd="sng">
                <a:solidFill>
                  <a:schemeClr val="lt2"/>
                </a:solidFill>
                <a:prstDash val="solid"/>
                <a:miter lim="8000"/>
                <a:headEnd type="none" w="sm" len="sm"/>
                <a:tailEnd type="none" w="sm" len="sm"/>
              </a:ln>
            </p:spPr>
            <p:txBody>
              <a:bodyPr spcFirstLastPara="1" wrap="square" lIns="91075" tIns="46075" rIns="91075" bIns="46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69" name="Google Shape;69;p2"/>
            <p:cNvGrpSpPr/>
            <p:nvPr/>
          </p:nvGrpSpPr>
          <p:grpSpPr>
            <a:xfrm>
              <a:off x="152875" y="1132408"/>
              <a:ext cx="222300" cy="2892800"/>
              <a:chOff x="131925" y="1058325"/>
              <a:chExt cx="222300" cy="2892800"/>
            </a:xfrm>
          </p:grpSpPr>
          <p:sp>
            <p:nvSpPr>
              <p:cNvPr id="70" name="Google Shape;70;p2"/>
              <p:cNvSpPr/>
              <p:nvPr/>
            </p:nvSpPr>
            <p:spPr>
              <a:xfrm>
                <a:off x="131925" y="10583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sp>
            <p:nvSpPr>
              <p:cNvPr id="71" name="Google Shape;71;p2"/>
              <p:cNvSpPr/>
              <p:nvPr/>
            </p:nvSpPr>
            <p:spPr>
              <a:xfrm>
                <a:off x="131925" y="3728825"/>
                <a:ext cx="222300" cy="222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Nanum Gothic"/>
                  <a:ea typeface="Nanum Gothic"/>
                  <a:cs typeface="Nanum Gothic"/>
                  <a:sym typeface="Nanum Gothic"/>
                </a:endParaRPr>
              </a:p>
            </p:txBody>
          </p:sp>
        </p:grpSp>
      </p:grpSp>
      <p:sp>
        <p:nvSpPr>
          <p:cNvPr id="72" name="Google Shape;72;p2"/>
          <p:cNvSpPr/>
          <p:nvPr/>
        </p:nvSpPr>
        <p:spPr>
          <a:xfrm>
            <a:off x="9898550" y="6455406"/>
            <a:ext cx="182863" cy="201396"/>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73" name="Google Shape;73;p2"/>
          <p:cNvGrpSpPr/>
          <p:nvPr/>
        </p:nvGrpSpPr>
        <p:grpSpPr>
          <a:xfrm>
            <a:off x="1875311" y="-240848"/>
            <a:ext cx="9841828" cy="7142440"/>
            <a:chOff x="1406483" y="-180636"/>
            <a:chExt cx="7381371" cy="5356830"/>
          </a:xfrm>
        </p:grpSpPr>
        <p:grpSp>
          <p:nvGrpSpPr>
            <p:cNvPr id="74" name="Google Shape;74;p2"/>
            <p:cNvGrpSpPr/>
            <p:nvPr/>
          </p:nvGrpSpPr>
          <p:grpSpPr>
            <a:xfrm>
              <a:off x="5435732" y="-180636"/>
              <a:ext cx="386409" cy="544401"/>
              <a:chOff x="2285640" y="2297520"/>
              <a:chExt cx="300240" cy="423000"/>
            </a:xfrm>
          </p:grpSpPr>
          <p:sp>
            <p:nvSpPr>
              <p:cNvPr id="75" name="Google Shape;75;p2"/>
              <p:cNvSpPr/>
              <p:nvPr/>
            </p:nvSpPr>
            <p:spPr>
              <a:xfrm>
                <a:off x="2287080" y="2297520"/>
                <a:ext cx="298800" cy="423000"/>
              </a:xfrm>
              <a:custGeom>
                <a:avLst/>
                <a:gdLst/>
                <a:ahLst/>
                <a:cxnLst/>
                <a:rect l="l" t="t" r="r" b="b"/>
                <a:pathLst>
                  <a:path w="830" h="1175" extrusionOk="0">
                    <a:moveTo>
                      <a:pt x="755" y="1162"/>
                    </a:moveTo>
                    <a:cubicBezTo>
                      <a:pt x="807" y="785"/>
                      <a:pt x="794" y="379"/>
                      <a:pt x="830" y="0"/>
                    </a:cubicBezTo>
                    <a:cubicBezTo>
                      <a:pt x="546" y="258"/>
                      <a:pt x="262" y="486"/>
                      <a:pt x="0" y="768"/>
                    </a:cubicBezTo>
                    <a:cubicBezTo>
                      <a:pt x="116" y="1046"/>
                      <a:pt x="512" y="1229"/>
                      <a:pt x="755" y="1162"/>
                    </a:cubicBezTo>
                    <a:close/>
                  </a:path>
                </a:pathLst>
              </a:custGeom>
              <a:noFill/>
              <a:ln w="9525" cap="rnd" cmpd="sng">
                <a:solidFill>
                  <a:schemeClr val="dk1"/>
                </a:solidFill>
                <a:prstDash val="solid"/>
                <a:round/>
                <a:headEnd type="none" w="sm" len="sm"/>
                <a:tailEnd type="none" w="sm" len="sm"/>
              </a:ln>
            </p:spPr>
            <p:txBody>
              <a:bodyPr spcFirstLastPara="1" wrap="square" lIns="94675" tIns="49675" rIns="94675" bIns="496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6" name="Google Shape;76;p2"/>
              <p:cNvSpPr/>
              <p:nvPr/>
            </p:nvSpPr>
            <p:spPr>
              <a:xfrm>
                <a:off x="2289240" y="2571120"/>
                <a:ext cx="16920" cy="3240"/>
              </a:xfrm>
              <a:custGeom>
                <a:avLst/>
                <a:gdLst/>
                <a:ahLst/>
                <a:cxnLst/>
                <a:rect l="l" t="t" r="r" b="b"/>
                <a:pathLst>
                  <a:path w="47" h="9" fill="none" extrusionOk="0">
                    <a:moveTo>
                      <a:pt x="0" y="0"/>
                    </a:moveTo>
                    <a:cubicBezTo>
                      <a:pt x="15" y="3"/>
                      <a:pt x="31" y="6"/>
                      <a:pt x="47" y="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7" name="Google Shape;77;p2"/>
              <p:cNvSpPr/>
              <p:nvPr/>
            </p:nvSpPr>
            <p:spPr>
              <a:xfrm>
                <a:off x="2323080" y="2577960"/>
                <a:ext cx="16920" cy="4320"/>
              </a:xfrm>
              <a:custGeom>
                <a:avLst/>
                <a:gdLst/>
                <a:ahLst/>
                <a:cxnLst/>
                <a:rect l="l" t="t" r="r" b="b"/>
                <a:pathLst>
                  <a:path w="47" h="12" fill="none" extrusionOk="0">
                    <a:moveTo>
                      <a:pt x="0" y="0"/>
                    </a:moveTo>
                    <a:cubicBezTo>
                      <a:pt x="16" y="4"/>
                      <a:pt x="31" y="7"/>
                      <a:pt x="47" y="1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8" name="Google Shape;78;p2"/>
              <p:cNvSpPr/>
              <p:nvPr/>
            </p:nvSpPr>
            <p:spPr>
              <a:xfrm>
                <a:off x="2356560" y="2586960"/>
                <a:ext cx="16560" cy="5400"/>
              </a:xfrm>
              <a:custGeom>
                <a:avLst/>
                <a:gdLst/>
                <a:ahLst/>
                <a:cxnLst/>
                <a:rect l="l" t="t" r="r" b="b"/>
                <a:pathLst>
                  <a:path w="46" h="15" fill="none" extrusionOk="0">
                    <a:moveTo>
                      <a:pt x="0" y="0"/>
                    </a:moveTo>
                    <a:cubicBezTo>
                      <a:pt x="15" y="5"/>
                      <a:pt x="30" y="10"/>
                      <a:pt x="46"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79" name="Google Shape;79;p2"/>
              <p:cNvSpPr/>
              <p:nvPr/>
            </p:nvSpPr>
            <p:spPr>
              <a:xfrm>
                <a:off x="2389320" y="2598480"/>
                <a:ext cx="15840" cy="6480"/>
              </a:xfrm>
              <a:custGeom>
                <a:avLst/>
                <a:gdLst/>
                <a:ahLst/>
                <a:cxnLst/>
                <a:rect l="l" t="t" r="r" b="b"/>
                <a:pathLst>
                  <a:path w="44" h="18" fill="none" extrusionOk="0">
                    <a:moveTo>
                      <a:pt x="0" y="0"/>
                    </a:moveTo>
                    <a:cubicBezTo>
                      <a:pt x="15" y="6"/>
                      <a:pt x="30" y="12"/>
                      <a:pt x="44" y="18"/>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0" name="Google Shape;80;p2"/>
              <p:cNvSpPr/>
              <p:nvPr/>
            </p:nvSpPr>
            <p:spPr>
              <a:xfrm>
                <a:off x="2421000" y="2612160"/>
                <a:ext cx="15480" cy="7560"/>
              </a:xfrm>
              <a:custGeom>
                <a:avLst/>
                <a:gdLst/>
                <a:ahLst/>
                <a:cxnLst/>
                <a:rect l="l" t="t" r="r" b="b"/>
                <a:pathLst>
                  <a:path w="43" h="21" fill="none" extrusionOk="0">
                    <a:moveTo>
                      <a:pt x="0" y="0"/>
                    </a:moveTo>
                    <a:cubicBezTo>
                      <a:pt x="15" y="7"/>
                      <a:pt x="29" y="14"/>
                      <a:pt x="43" y="21"/>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1" name="Google Shape;81;p2"/>
              <p:cNvSpPr/>
              <p:nvPr/>
            </p:nvSpPr>
            <p:spPr>
              <a:xfrm>
                <a:off x="2451960" y="2628000"/>
                <a:ext cx="14760" cy="8640"/>
              </a:xfrm>
              <a:custGeom>
                <a:avLst/>
                <a:gdLst/>
                <a:ahLst/>
                <a:cxnLst/>
                <a:rect l="l" t="t" r="r" b="b"/>
                <a:pathLst>
                  <a:path w="41" h="24" fill="none" extrusionOk="0">
                    <a:moveTo>
                      <a:pt x="0" y="0"/>
                    </a:moveTo>
                    <a:cubicBezTo>
                      <a:pt x="14" y="8"/>
                      <a:pt x="27" y="16"/>
                      <a:pt x="41"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2" name="Google Shape;82;p2"/>
              <p:cNvSpPr/>
              <p:nvPr/>
            </p:nvSpPr>
            <p:spPr>
              <a:xfrm>
                <a:off x="2481480" y="2646000"/>
                <a:ext cx="14400" cy="9720"/>
              </a:xfrm>
              <a:custGeom>
                <a:avLst/>
                <a:gdLst/>
                <a:ahLst/>
                <a:cxnLst/>
                <a:rect l="l" t="t" r="r" b="b"/>
                <a:pathLst>
                  <a:path w="40" h="27" fill="none" extrusionOk="0">
                    <a:moveTo>
                      <a:pt x="0" y="0"/>
                    </a:moveTo>
                    <a:cubicBezTo>
                      <a:pt x="13" y="9"/>
                      <a:pt x="27" y="18"/>
                      <a:pt x="40" y="27"/>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3" name="Google Shape;83;p2"/>
              <p:cNvSpPr/>
              <p:nvPr/>
            </p:nvSpPr>
            <p:spPr>
              <a:xfrm>
                <a:off x="2509560" y="2666160"/>
                <a:ext cx="13680" cy="10800"/>
              </a:xfrm>
              <a:custGeom>
                <a:avLst/>
                <a:gdLst/>
                <a:ahLst/>
                <a:cxnLst/>
                <a:rect l="l" t="t" r="r" b="b"/>
                <a:pathLst>
                  <a:path w="38" h="30" fill="none" extrusionOk="0">
                    <a:moveTo>
                      <a:pt x="0" y="0"/>
                    </a:moveTo>
                    <a:cubicBezTo>
                      <a:pt x="13" y="9"/>
                      <a:pt x="26" y="19"/>
                      <a:pt x="38" y="3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4" name="Google Shape;84;p2"/>
              <p:cNvSpPr/>
              <p:nvPr/>
            </p:nvSpPr>
            <p:spPr>
              <a:xfrm>
                <a:off x="2536560" y="2688120"/>
                <a:ext cx="12600" cy="11520"/>
              </a:xfrm>
              <a:custGeom>
                <a:avLst/>
                <a:gdLst/>
                <a:ahLst/>
                <a:cxnLst/>
                <a:rect l="l" t="t" r="r" b="b"/>
                <a:pathLst>
                  <a:path w="35" h="32" fill="none" extrusionOk="0">
                    <a:moveTo>
                      <a:pt x="0" y="0"/>
                    </a:moveTo>
                    <a:cubicBezTo>
                      <a:pt x="12" y="10"/>
                      <a:pt x="24" y="21"/>
                      <a:pt x="35" y="3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5" name="Google Shape;85;p2"/>
              <p:cNvSpPr/>
              <p:nvPr/>
            </p:nvSpPr>
            <p:spPr>
              <a:xfrm>
                <a:off x="2413440" y="26319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6" name="Google Shape;86;p2"/>
              <p:cNvSpPr/>
              <p:nvPr/>
            </p:nvSpPr>
            <p:spPr>
              <a:xfrm>
                <a:off x="2429280" y="2601000"/>
                <a:ext cx="7920" cy="15480"/>
              </a:xfrm>
              <a:custGeom>
                <a:avLst/>
                <a:gdLst/>
                <a:ahLst/>
                <a:cxnLst/>
                <a:rect l="l" t="t" r="r" b="b"/>
                <a:pathLst>
                  <a:path w="22" h="43" fill="none" extrusionOk="0">
                    <a:moveTo>
                      <a:pt x="0" y="43"/>
                    </a:moveTo>
                    <a:cubicBezTo>
                      <a:pt x="7" y="28"/>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7" name="Google Shape;87;p2"/>
              <p:cNvSpPr/>
              <p:nvPr/>
            </p:nvSpPr>
            <p:spPr>
              <a:xfrm>
                <a:off x="2445120" y="2570040"/>
                <a:ext cx="7920" cy="15480"/>
              </a:xfrm>
              <a:custGeom>
                <a:avLst/>
                <a:gdLst/>
                <a:ahLst/>
                <a:cxnLst/>
                <a:rect l="l" t="t" r="r" b="b"/>
                <a:pathLst>
                  <a:path w="22" h="43" fill="none" extrusionOk="0">
                    <a:moveTo>
                      <a:pt x="0" y="43"/>
                    </a:moveTo>
                    <a:cubicBezTo>
                      <a:pt x="7" y="29"/>
                      <a:pt x="14"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8" name="Google Shape;88;p2"/>
              <p:cNvSpPr/>
              <p:nvPr/>
            </p:nvSpPr>
            <p:spPr>
              <a:xfrm>
                <a:off x="2460600" y="2539080"/>
                <a:ext cx="7920" cy="15480"/>
              </a:xfrm>
              <a:custGeom>
                <a:avLst/>
                <a:gdLst/>
                <a:ahLst/>
                <a:cxnLst/>
                <a:rect l="l" t="t" r="r" b="b"/>
                <a:pathLst>
                  <a:path w="22" h="43" fill="none" extrusionOk="0">
                    <a:moveTo>
                      <a:pt x="0" y="43"/>
                    </a:moveTo>
                    <a:cubicBezTo>
                      <a:pt x="8" y="29"/>
                      <a:pt x="15" y="15"/>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89" name="Google Shape;89;p2"/>
              <p:cNvSpPr/>
              <p:nvPr/>
            </p:nvSpPr>
            <p:spPr>
              <a:xfrm>
                <a:off x="2476440" y="2508480"/>
                <a:ext cx="7920" cy="15480"/>
              </a:xfrm>
              <a:custGeom>
                <a:avLst/>
                <a:gdLst/>
                <a:ahLst/>
                <a:cxnLst/>
                <a:rect l="l" t="t" r="r" b="b"/>
                <a:pathLst>
                  <a:path w="22" h="43" fill="none" extrusionOk="0">
                    <a:moveTo>
                      <a:pt x="0" y="43"/>
                    </a:moveTo>
                    <a:cubicBezTo>
                      <a:pt x="7"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0" name="Google Shape;90;p2"/>
              <p:cNvSpPr/>
              <p:nvPr/>
            </p:nvSpPr>
            <p:spPr>
              <a:xfrm>
                <a:off x="2491920" y="2477520"/>
                <a:ext cx="7920" cy="15480"/>
              </a:xfrm>
              <a:custGeom>
                <a:avLst/>
                <a:gdLst/>
                <a:ahLst/>
                <a:cxnLst/>
                <a:rect l="l" t="t" r="r" b="b"/>
                <a:pathLst>
                  <a:path w="22" h="43" fill="none" extrusionOk="0">
                    <a:moveTo>
                      <a:pt x="0" y="43"/>
                    </a:moveTo>
                    <a:cubicBezTo>
                      <a:pt x="8" y="29"/>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1" name="Google Shape;91;p2"/>
              <p:cNvSpPr/>
              <p:nvPr/>
            </p:nvSpPr>
            <p:spPr>
              <a:xfrm>
                <a:off x="2507400" y="2446560"/>
                <a:ext cx="7920" cy="15480"/>
              </a:xfrm>
              <a:custGeom>
                <a:avLst/>
                <a:gdLst/>
                <a:ahLst/>
                <a:cxnLst/>
                <a:rect l="l" t="t" r="r" b="b"/>
                <a:pathLst>
                  <a:path w="22" h="43" fill="none" extrusionOk="0">
                    <a:moveTo>
                      <a:pt x="0" y="43"/>
                    </a:moveTo>
                    <a:cubicBezTo>
                      <a:pt x="8" y="28"/>
                      <a:pt x="15" y="14"/>
                      <a:pt x="22"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2" name="Google Shape;92;p2"/>
              <p:cNvSpPr/>
              <p:nvPr/>
            </p:nvSpPr>
            <p:spPr>
              <a:xfrm>
                <a:off x="2522880" y="2414880"/>
                <a:ext cx="7200" cy="15840"/>
              </a:xfrm>
              <a:custGeom>
                <a:avLst/>
                <a:gdLst/>
                <a:ahLst/>
                <a:cxnLst/>
                <a:rect l="l" t="t" r="r" b="b"/>
                <a:pathLst>
                  <a:path w="20" h="44" fill="none" extrusionOk="0">
                    <a:moveTo>
                      <a:pt x="0" y="44"/>
                    </a:moveTo>
                    <a:cubicBezTo>
                      <a:pt x="7" y="30"/>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3" name="Google Shape;93;p2"/>
              <p:cNvSpPr/>
              <p:nvPr/>
            </p:nvSpPr>
            <p:spPr>
              <a:xfrm>
                <a:off x="2536920" y="2383200"/>
                <a:ext cx="6480" cy="15840"/>
              </a:xfrm>
              <a:custGeom>
                <a:avLst/>
                <a:gdLst/>
                <a:ahLst/>
                <a:cxnLst/>
                <a:rect l="l" t="t" r="r" b="b"/>
                <a:pathLst>
                  <a:path w="18" h="44" fill="none" extrusionOk="0">
                    <a:moveTo>
                      <a:pt x="0" y="44"/>
                    </a:moveTo>
                    <a:cubicBezTo>
                      <a:pt x="6" y="29"/>
                      <a:pt x="12" y="14"/>
                      <a:pt x="18"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4" name="Google Shape;94;p2"/>
              <p:cNvSpPr/>
              <p:nvPr/>
            </p:nvSpPr>
            <p:spPr>
              <a:xfrm>
                <a:off x="2549880" y="2351160"/>
                <a:ext cx="7200" cy="15840"/>
              </a:xfrm>
              <a:custGeom>
                <a:avLst/>
                <a:gdLst/>
                <a:ahLst/>
                <a:cxnLst/>
                <a:rect l="l" t="t" r="r" b="b"/>
                <a:pathLst>
                  <a:path w="20" h="44" fill="none" extrusionOk="0">
                    <a:moveTo>
                      <a:pt x="0" y="44"/>
                    </a:moveTo>
                    <a:cubicBezTo>
                      <a:pt x="7" y="29"/>
                      <a:pt x="13" y="15"/>
                      <a:pt x="20"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5" name="Google Shape;95;p2"/>
              <p:cNvSpPr/>
              <p:nvPr/>
            </p:nvSpPr>
            <p:spPr>
              <a:xfrm>
                <a:off x="2564640" y="2320560"/>
                <a:ext cx="8280" cy="15120"/>
              </a:xfrm>
              <a:custGeom>
                <a:avLst/>
                <a:gdLst/>
                <a:ahLst/>
                <a:cxnLst/>
                <a:rect l="l" t="t" r="r" b="b"/>
                <a:pathLst>
                  <a:path w="23" h="42" fill="none" extrusionOk="0">
                    <a:moveTo>
                      <a:pt x="0" y="42"/>
                    </a:moveTo>
                    <a:cubicBezTo>
                      <a:pt x="7" y="28"/>
                      <a:pt x="15" y="14"/>
                      <a:pt x="23" y="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6" name="Google Shape;96;p2"/>
              <p:cNvSpPr/>
              <p:nvPr/>
            </p:nvSpPr>
            <p:spPr>
              <a:xfrm>
                <a:off x="2581920" y="2299680"/>
                <a:ext cx="3960" cy="6120"/>
              </a:xfrm>
              <a:custGeom>
                <a:avLst/>
                <a:gdLst/>
                <a:ahLst/>
                <a:cxnLst/>
                <a:rect l="l" t="t" r="r" b="b"/>
                <a:pathLst>
                  <a:path w="11" h="17" fill="none" extrusionOk="0">
                    <a:moveTo>
                      <a:pt x="0" y="17"/>
                    </a:moveTo>
                    <a:cubicBezTo>
                      <a:pt x="3" y="11"/>
                      <a:pt x="7" y="5"/>
                      <a:pt x="11" y="0"/>
                    </a:cubicBezTo>
                    <a:cubicBezTo>
                      <a:pt x="9" y="5"/>
                      <a:pt x="9" y="9"/>
                      <a:pt x="7" y="15"/>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7" name="Google Shape;97;p2"/>
              <p:cNvSpPr/>
              <p:nvPr/>
            </p:nvSpPr>
            <p:spPr>
              <a:xfrm>
                <a:off x="2285640" y="2577240"/>
                <a:ext cx="15120" cy="8640"/>
              </a:xfrm>
              <a:custGeom>
                <a:avLst/>
                <a:gdLst/>
                <a:ahLst/>
                <a:cxnLst/>
                <a:rect l="l" t="t" r="r" b="b"/>
                <a:pathLst>
                  <a:path w="42" h="24" fill="none" extrusionOk="0">
                    <a:moveTo>
                      <a:pt x="0" y="0"/>
                    </a:moveTo>
                    <a:cubicBezTo>
                      <a:pt x="14" y="8"/>
                      <a:pt x="28" y="16"/>
                      <a:pt x="42" y="24"/>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8" name="Google Shape;98;p2"/>
              <p:cNvSpPr/>
              <p:nvPr/>
            </p:nvSpPr>
            <p:spPr>
              <a:xfrm>
                <a:off x="2315880" y="2594520"/>
                <a:ext cx="15120" cy="8280"/>
              </a:xfrm>
              <a:custGeom>
                <a:avLst/>
                <a:gdLst/>
                <a:ahLst/>
                <a:cxnLst/>
                <a:rect l="l" t="t" r="r" b="b"/>
                <a:pathLst>
                  <a:path w="42" h="23" fill="none" extrusionOk="0">
                    <a:moveTo>
                      <a:pt x="0" y="0"/>
                    </a:moveTo>
                    <a:cubicBezTo>
                      <a:pt x="14" y="8"/>
                      <a:pt x="28" y="16"/>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99" name="Google Shape;99;p2"/>
              <p:cNvSpPr/>
              <p:nvPr/>
            </p:nvSpPr>
            <p:spPr>
              <a:xfrm>
                <a:off x="2346120" y="2611440"/>
                <a:ext cx="15120" cy="8280"/>
              </a:xfrm>
              <a:custGeom>
                <a:avLst/>
                <a:gdLst/>
                <a:ahLst/>
                <a:cxnLst/>
                <a:rect l="l" t="t" r="r" b="b"/>
                <a:pathLst>
                  <a:path w="42" h="23" fill="none" extrusionOk="0">
                    <a:moveTo>
                      <a:pt x="0" y="0"/>
                    </a:moveTo>
                    <a:cubicBezTo>
                      <a:pt x="14" y="7"/>
                      <a:pt x="28" y="15"/>
                      <a:pt x="42" y="23"/>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0" name="Google Shape;100;p2"/>
              <p:cNvSpPr/>
              <p:nvPr/>
            </p:nvSpPr>
            <p:spPr>
              <a:xfrm>
                <a:off x="2376720" y="2628000"/>
                <a:ext cx="15120" cy="7920"/>
              </a:xfrm>
              <a:custGeom>
                <a:avLst/>
                <a:gdLst/>
                <a:ahLst/>
                <a:cxnLst/>
                <a:rect l="l" t="t" r="r" b="b"/>
                <a:pathLst>
                  <a:path w="42" h="22" fill="none" extrusionOk="0">
                    <a:moveTo>
                      <a:pt x="0" y="0"/>
                    </a:moveTo>
                    <a:cubicBezTo>
                      <a:pt x="14" y="7"/>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1" name="Google Shape;101;p2"/>
              <p:cNvSpPr/>
              <p:nvPr/>
            </p:nvSpPr>
            <p:spPr>
              <a:xfrm>
                <a:off x="2407320" y="2643840"/>
                <a:ext cx="15120" cy="7920"/>
              </a:xfrm>
              <a:custGeom>
                <a:avLst/>
                <a:gdLst/>
                <a:ahLst/>
                <a:cxnLst/>
                <a:rect l="l" t="t" r="r" b="b"/>
                <a:pathLst>
                  <a:path w="42" h="22" fill="none" extrusionOk="0">
                    <a:moveTo>
                      <a:pt x="0" y="0"/>
                    </a:moveTo>
                    <a:cubicBezTo>
                      <a:pt x="14" y="8"/>
                      <a:pt x="28" y="15"/>
                      <a:pt x="42"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2" name="Google Shape;102;p2"/>
              <p:cNvSpPr/>
              <p:nvPr/>
            </p:nvSpPr>
            <p:spPr>
              <a:xfrm>
                <a:off x="2437920" y="2659680"/>
                <a:ext cx="15480" cy="7920"/>
              </a:xfrm>
              <a:custGeom>
                <a:avLst/>
                <a:gdLst/>
                <a:ahLst/>
                <a:cxnLst/>
                <a:rect l="l" t="t" r="r" b="b"/>
                <a:pathLst>
                  <a:path w="43" h="22" fill="none" extrusionOk="0">
                    <a:moveTo>
                      <a:pt x="0" y="0"/>
                    </a:moveTo>
                    <a:cubicBezTo>
                      <a:pt x="15" y="7"/>
                      <a:pt x="29" y="14"/>
                      <a:pt x="43" y="22"/>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3" name="Google Shape;103;p2"/>
              <p:cNvSpPr/>
              <p:nvPr/>
            </p:nvSpPr>
            <p:spPr>
              <a:xfrm>
                <a:off x="2469240" y="2675160"/>
                <a:ext cx="15480" cy="7200"/>
              </a:xfrm>
              <a:custGeom>
                <a:avLst/>
                <a:gdLst/>
                <a:ahLst/>
                <a:cxnLst/>
                <a:rect l="l" t="t" r="r" b="b"/>
                <a:pathLst>
                  <a:path w="43" h="20" fill="none" extrusionOk="0">
                    <a:moveTo>
                      <a:pt x="0" y="0"/>
                    </a:moveTo>
                    <a:cubicBezTo>
                      <a:pt x="14" y="6"/>
                      <a:pt x="29" y="13"/>
                      <a:pt x="43"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4" name="Google Shape;104;p2"/>
              <p:cNvSpPr/>
              <p:nvPr/>
            </p:nvSpPr>
            <p:spPr>
              <a:xfrm>
                <a:off x="2500560" y="2689560"/>
                <a:ext cx="15840" cy="7200"/>
              </a:xfrm>
              <a:custGeom>
                <a:avLst/>
                <a:gdLst/>
                <a:ahLst/>
                <a:cxnLst/>
                <a:rect l="l" t="t" r="r" b="b"/>
                <a:pathLst>
                  <a:path w="44" h="20" fill="none" extrusionOk="0">
                    <a:moveTo>
                      <a:pt x="0" y="0"/>
                    </a:moveTo>
                    <a:cubicBezTo>
                      <a:pt x="14" y="7"/>
                      <a:pt x="29" y="14"/>
                      <a:pt x="44" y="20"/>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5" name="Google Shape;105;p2"/>
              <p:cNvSpPr/>
              <p:nvPr/>
            </p:nvSpPr>
            <p:spPr>
              <a:xfrm>
                <a:off x="2532240" y="2703960"/>
                <a:ext cx="15840" cy="6840"/>
              </a:xfrm>
              <a:custGeom>
                <a:avLst/>
                <a:gdLst/>
                <a:ahLst/>
                <a:cxnLst/>
                <a:rect l="l" t="t" r="r" b="b"/>
                <a:pathLst>
                  <a:path w="44" h="19" fill="none" extrusionOk="0">
                    <a:moveTo>
                      <a:pt x="0" y="0"/>
                    </a:moveTo>
                    <a:cubicBezTo>
                      <a:pt x="14" y="6"/>
                      <a:pt x="29" y="13"/>
                      <a:pt x="44" y="19"/>
                    </a:cubicBezTo>
                  </a:path>
                </a:pathLst>
              </a:custGeom>
              <a:noFill/>
              <a:ln w="9525" cap="rnd" cmpd="sng">
                <a:solidFill>
                  <a:schemeClr val="dk1"/>
                </a:solidFill>
                <a:prstDash val="solid"/>
                <a:round/>
                <a:headEnd type="none" w="sm" len="sm"/>
                <a:tailEnd type="none" w="sm" len="sm"/>
              </a:ln>
            </p:spPr>
            <p:txBody>
              <a:bodyPr spcFirstLastPara="1" wrap="square" lIns="94675" tIns="0" rIns="946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06" name="Google Shape;106;p2"/>
            <p:cNvGrpSpPr/>
            <p:nvPr/>
          </p:nvGrpSpPr>
          <p:grpSpPr>
            <a:xfrm>
              <a:off x="1406483" y="4914719"/>
              <a:ext cx="268720" cy="261475"/>
              <a:chOff x="2853720" y="3420720"/>
              <a:chExt cx="92880" cy="90360"/>
            </a:xfrm>
          </p:grpSpPr>
          <p:sp>
            <p:nvSpPr>
              <p:cNvPr id="107" name="Google Shape;107;p2"/>
              <p:cNvSpPr/>
              <p:nvPr/>
            </p:nvSpPr>
            <p:spPr>
              <a:xfrm>
                <a:off x="2872800" y="3425760"/>
                <a:ext cx="57960" cy="85320"/>
              </a:xfrm>
              <a:custGeom>
                <a:avLst/>
                <a:gdLst/>
                <a:ahLst/>
                <a:cxnLst/>
                <a:rect l="l" t="t" r="r" b="b"/>
                <a:pathLst>
                  <a:path w="161" h="237" fill="none" extrusionOk="0">
                    <a:moveTo>
                      <a:pt x="0" y="237"/>
                    </a:moveTo>
                    <a:cubicBezTo>
                      <a:pt x="62" y="164"/>
                      <a:pt x="116" y="86"/>
                      <a:pt x="161" y="0"/>
                    </a:cubicBezTo>
                  </a:path>
                </a:pathLst>
              </a:custGeom>
              <a:noFill/>
              <a:ln w="12950" cap="rnd" cmpd="sng">
                <a:solidFill>
                  <a:schemeClr val="dk1"/>
                </a:solidFill>
                <a:prstDash val="solid"/>
                <a:round/>
                <a:headEnd type="none" w="sm" len="sm"/>
                <a:tailEnd type="none" w="sm" len="sm"/>
              </a:ln>
            </p:spPr>
            <p:txBody>
              <a:bodyPr spcFirstLastPara="1" wrap="square" lIns="96475" tIns="33825" rIns="96475" bIns="33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8" name="Google Shape;108;p2"/>
              <p:cNvSpPr/>
              <p:nvPr/>
            </p:nvSpPr>
            <p:spPr>
              <a:xfrm>
                <a:off x="2853720" y="3420720"/>
                <a:ext cx="28080" cy="31320"/>
              </a:xfrm>
              <a:custGeom>
                <a:avLst/>
                <a:gdLst/>
                <a:ahLst/>
                <a:cxnLst/>
                <a:rect l="l" t="t" r="r" b="b"/>
                <a:pathLst>
                  <a:path w="78" h="87" extrusionOk="0">
                    <a:moveTo>
                      <a:pt x="72" y="72"/>
                    </a:moveTo>
                    <a:cubicBezTo>
                      <a:pt x="59" y="87"/>
                      <a:pt x="37" y="91"/>
                      <a:pt x="20" y="81"/>
                    </a:cubicBezTo>
                    <a:cubicBezTo>
                      <a:pt x="3" y="72"/>
                      <a:pt x="-5" y="49"/>
                      <a:pt x="3" y="31"/>
                    </a:cubicBezTo>
                    <a:cubicBezTo>
                      <a:pt x="12" y="8"/>
                      <a:pt x="27" y="-7"/>
                      <a:pt x="50" y="3"/>
                    </a:cubicBezTo>
                    <a:cubicBezTo>
                      <a:pt x="72" y="10"/>
                      <a:pt x="87" y="53"/>
                      <a:pt x="72" y="72"/>
                    </a:cubicBezTo>
                    <a:close/>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09" name="Google Shape;109;p2"/>
              <p:cNvSpPr/>
              <p:nvPr/>
            </p:nvSpPr>
            <p:spPr>
              <a:xfrm>
                <a:off x="2917080" y="3480120"/>
                <a:ext cx="29520" cy="26280"/>
              </a:xfrm>
              <a:custGeom>
                <a:avLst/>
                <a:gdLst/>
                <a:ahLst/>
                <a:cxnLst/>
                <a:rect l="l" t="t" r="r" b="b"/>
                <a:pathLst>
                  <a:path w="82" h="73" fill="none" extrusionOk="0">
                    <a:moveTo>
                      <a:pt x="12" y="10"/>
                    </a:moveTo>
                    <a:cubicBezTo>
                      <a:pt x="3" y="13"/>
                      <a:pt x="-1" y="25"/>
                      <a:pt x="1" y="34"/>
                    </a:cubicBezTo>
                    <a:cubicBezTo>
                      <a:pt x="4" y="58"/>
                      <a:pt x="29" y="77"/>
                      <a:pt x="53" y="71"/>
                    </a:cubicBezTo>
                    <a:cubicBezTo>
                      <a:pt x="75" y="66"/>
                      <a:pt x="90" y="36"/>
                      <a:pt x="77" y="15"/>
                    </a:cubicBezTo>
                    <a:cubicBezTo>
                      <a:pt x="64" y="-5"/>
                      <a:pt x="31" y="-5"/>
                      <a:pt x="17" y="1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nvGrpSpPr>
            <p:cNvPr id="110" name="Google Shape;110;p2"/>
            <p:cNvGrpSpPr/>
            <p:nvPr/>
          </p:nvGrpSpPr>
          <p:grpSpPr>
            <a:xfrm>
              <a:off x="8665538" y="1950302"/>
              <a:ext cx="122316" cy="100540"/>
              <a:chOff x="3292560" y="2517480"/>
              <a:chExt cx="95040" cy="78120"/>
            </a:xfrm>
          </p:grpSpPr>
          <p:sp>
            <p:nvSpPr>
              <p:cNvPr id="111" name="Google Shape;111;p2"/>
              <p:cNvSpPr/>
              <p:nvPr/>
            </p:nvSpPr>
            <p:spPr>
              <a:xfrm>
                <a:off x="3332160" y="2517480"/>
                <a:ext cx="5400" cy="78120"/>
              </a:xfrm>
              <a:custGeom>
                <a:avLst/>
                <a:gdLst/>
                <a:ahLst/>
                <a:cxnLst/>
                <a:rect l="l" t="t" r="r" b="b"/>
                <a:pathLst>
                  <a:path w="15" h="217" fill="none" extrusionOk="0">
                    <a:moveTo>
                      <a:pt x="0" y="0"/>
                    </a:moveTo>
                    <a:cubicBezTo>
                      <a:pt x="6" y="73"/>
                      <a:pt x="10" y="144"/>
                      <a:pt x="15" y="217"/>
                    </a:cubicBezTo>
                  </a:path>
                </a:pathLst>
              </a:custGeom>
              <a:noFill/>
              <a:ln w="12950" cap="rnd" cmpd="sng">
                <a:solidFill>
                  <a:schemeClr val="dk1"/>
                </a:solidFill>
                <a:prstDash val="solid"/>
                <a:round/>
                <a:headEnd type="none" w="sm" len="sm"/>
                <a:tailEnd type="none" w="sm" len="sm"/>
              </a:ln>
            </p:spPr>
            <p:txBody>
              <a:bodyPr spcFirstLastPara="1" wrap="square" lIns="96475" tIns="26625" rIns="96475" bIns="266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2" name="Google Shape;112;p2"/>
              <p:cNvSpPr/>
              <p:nvPr/>
            </p:nvSpPr>
            <p:spPr>
              <a:xfrm>
                <a:off x="3292560" y="2547000"/>
                <a:ext cx="95040" cy="5400"/>
              </a:xfrm>
              <a:custGeom>
                <a:avLst/>
                <a:gdLst/>
                <a:ahLst/>
                <a:cxnLst/>
                <a:rect l="l" t="t" r="r" b="b"/>
                <a:pathLst>
                  <a:path w="264" h="15" fill="none" extrusionOk="0">
                    <a:moveTo>
                      <a:pt x="0" y="15"/>
                    </a:moveTo>
                    <a:cubicBezTo>
                      <a:pt x="88" y="17"/>
                      <a:pt x="178" y="11"/>
                      <a:pt x="264"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13" name="Google Shape;113;p2"/>
            <p:cNvSpPr/>
            <p:nvPr/>
          </p:nvSpPr>
          <p:spPr>
            <a:xfrm>
              <a:off x="5913021" y="133801"/>
              <a:ext cx="212525" cy="229969"/>
            </a:xfrm>
            <a:custGeom>
              <a:avLst/>
              <a:gdLst/>
              <a:ahLst/>
              <a:cxnLst/>
              <a:rect l="l" t="t" r="r" b="b"/>
              <a:pathLst>
                <a:path w="280" h="303" fill="none" extrusionOk="0">
                  <a:moveTo>
                    <a:pt x="183" y="109"/>
                  </a:moveTo>
                  <a:cubicBezTo>
                    <a:pt x="146" y="139"/>
                    <a:pt x="110" y="171"/>
                    <a:pt x="73" y="201"/>
                  </a:cubicBezTo>
                  <a:cubicBezTo>
                    <a:pt x="62" y="210"/>
                    <a:pt x="49" y="221"/>
                    <a:pt x="34" y="219"/>
                  </a:cubicBezTo>
                  <a:cubicBezTo>
                    <a:pt x="8" y="218"/>
                    <a:pt x="-5" y="186"/>
                    <a:pt x="2" y="161"/>
                  </a:cubicBezTo>
                  <a:cubicBezTo>
                    <a:pt x="9" y="137"/>
                    <a:pt x="32" y="120"/>
                    <a:pt x="52" y="105"/>
                  </a:cubicBezTo>
                  <a:cubicBezTo>
                    <a:pt x="86" y="81"/>
                    <a:pt x="118" y="57"/>
                    <a:pt x="151" y="34"/>
                  </a:cubicBezTo>
                  <a:cubicBezTo>
                    <a:pt x="170" y="21"/>
                    <a:pt x="189" y="8"/>
                    <a:pt x="209" y="3"/>
                  </a:cubicBezTo>
                  <a:cubicBezTo>
                    <a:pt x="232" y="-3"/>
                    <a:pt x="256" y="3"/>
                    <a:pt x="271" y="19"/>
                  </a:cubicBezTo>
                  <a:cubicBezTo>
                    <a:pt x="282" y="34"/>
                    <a:pt x="282" y="57"/>
                    <a:pt x="275" y="76"/>
                  </a:cubicBezTo>
                  <a:cubicBezTo>
                    <a:pt x="267" y="94"/>
                    <a:pt x="254" y="109"/>
                    <a:pt x="239" y="122"/>
                  </a:cubicBezTo>
                  <a:cubicBezTo>
                    <a:pt x="170" y="193"/>
                    <a:pt x="92" y="253"/>
                    <a:pt x="6" y="30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14" name="Google Shape;114;p2"/>
            <p:cNvSpPr/>
            <p:nvPr/>
          </p:nvSpPr>
          <p:spPr>
            <a:xfrm>
              <a:off x="7336537" y="4841554"/>
              <a:ext cx="137147" cy="151047"/>
            </a:xfrm>
            <a:custGeom>
              <a:avLst/>
              <a:gdLst/>
              <a:ahLst/>
              <a:cxnLst/>
              <a:rect l="l" t="t" r="r" b="b"/>
              <a:pathLst>
                <a:path w="296" h="326" extrusionOk="0">
                  <a:moveTo>
                    <a:pt x="236" y="311"/>
                  </a:moveTo>
                  <a:cubicBezTo>
                    <a:pt x="170" y="341"/>
                    <a:pt x="84" y="323"/>
                    <a:pt x="38" y="268"/>
                  </a:cubicBezTo>
                  <a:cubicBezTo>
                    <a:pt x="-9" y="212"/>
                    <a:pt x="-13" y="126"/>
                    <a:pt x="28" y="67"/>
                  </a:cubicBezTo>
                  <a:cubicBezTo>
                    <a:pt x="86" y="-17"/>
                    <a:pt x="148" y="-19"/>
                    <a:pt x="228" y="42"/>
                  </a:cubicBezTo>
                  <a:cubicBezTo>
                    <a:pt x="308" y="104"/>
                    <a:pt x="327" y="268"/>
                    <a:pt x="236" y="31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15" name="Google Shape;115;p2"/>
          <p:cNvSpPr txBox="1">
            <a:spLocks noGrp="1"/>
          </p:cNvSpPr>
          <p:nvPr>
            <p:ph type="ctrTitle"/>
          </p:nvPr>
        </p:nvSpPr>
        <p:spPr>
          <a:xfrm>
            <a:off x="2190967" y="1992033"/>
            <a:ext cx="7815600" cy="223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933" b="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6" name="Google Shape;116;p2"/>
          <p:cNvSpPr txBox="1">
            <a:spLocks noGrp="1"/>
          </p:cNvSpPr>
          <p:nvPr>
            <p:ph type="subTitle" idx="1"/>
          </p:nvPr>
        </p:nvSpPr>
        <p:spPr>
          <a:xfrm>
            <a:off x="3079623" y="4486700"/>
            <a:ext cx="6038400" cy="634400"/>
          </a:xfrm>
          <a:prstGeom prst="rect">
            <a:avLst/>
          </a:prstGeom>
          <a:solidFill>
            <a:schemeClr val="accent2"/>
          </a:solidFill>
          <a:effectLst>
            <a:outerShdw dist="76200" dir="2460000" algn="bl" rotWithShape="0">
              <a:schemeClr val="accent3"/>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7" name="Google Shape;117;p2"/>
          <p:cNvGrpSpPr/>
          <p:nvPr/>
        </p:nvGrpSpPr>
        <p:grpSpPr>
          <a:xfrm>
            <a:off x="1165459" y="-118534"/>
            <a:ext cx="10807552" cy="6892271"/>
            <a:chOff x="874094" y="-88901"/>
            <a:chExt cx="8105664" cy="5169203"/>
          </a:xfrm>
        </p:grpSpPr>
        <p:grpSp>
          <p:nvGrpSpPr>
            <p:cNvPr id="118" name="Google Shape;118;p2"/>
            <p:cNvGrpSpPr/>
            <p:nvPr/>
          </p:nvGrpSpPr>
          <p:grpSpPr>
            <a:xfrm>
              <a:off x="7441920" y="3728837"/>
              <a:ext cx="1537838" cy="1351464"/>
              <a:chOff x="7441920" y="3728837"/>
              <a:chExt cx="1537838" cy="1351464"/>
            </a:xfrm>
          </p:grpSpPr>
          <p:grpSp>
            <p:nvGrpSpPr>
              <p:cNvPr id="119" name="Google Shape;119;p2"/>
              <p:cNvGrpSpPr/>
              <p:nvPr/>
            </p:nvGrpSpPr>
            <p:grpSpPr>
              <a:xfrm>
                <a:off x="8509952" y="3728837"/>
                <a:ext cx="469806" cy="1046177"/>
                <a:chOff x="1946160" y="4555800"/>
                <a:chExt cx="365040" cy="812880"/>
              </a:xfrm>
            </p:grpSpPr>
            <p:sp>
              <p:nvSpPr>
                <p:cNvPr id="120" name="Google Shape;120;p2"/>
                <p:cNvSpPr/>
                <p:nvPr/>
              </p:nvSpPr>
              <p:spPr>
                <a:xfrm>
                  <a:off x="2023560" y="4584600"/>
                  <a:ext cx="287640" cy="653760"/>
                </a:xfrm>
                <a:custGeom>
                  <a:avLst/>
                  <a:gdLst/>
                  <a:ahLst/>
                  <a:cxnLst/>
                  <a:rect l="l" t="t" r="r" b="b"/>
                  <a:pathLst>
                    <a:path w="799" h="1816" extrusionOk="0">
                      <a:moveTo>
                        <a:pt x="655" y="0"/>
                      </a:moveTo>
                      <a:lnTo>
                        <a:pt x="799" y="62"/>
                      </a:lnTo>
                      <a:lnTo>
                        <a:pt x="132" y="1816"/>
                      </a:lnTo>
                      <a:lnTo>
                        <a:pt x="0" y="1738"/>
                      </a:lnTo>
                      <a:lnTo>
                        <a:pt x="655"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1" name="Google Shape;121;p2"/>
                <p:cNvSpPr/>
                <p:nvPr/>
              </p:nvSpPr>
              <p:spPr>
                <a:xfrm>
                  <a:off x="1946160" y="5306400"/>
                  <a:ext cx="42840" cy="62280"/>
                </a:xfrm>
                <a:custGeom>
                  <a:avLst/>
                  <a:gdLst/>
                  <a:ahLst/>
                  <a:cxnLst/>
                  <a:rect l="l" t="t" r="r" b="b"/>
                  <a:pathLst>
                    <a:path w="119" h="173" extrusionOk="0">
                      <a:moveTo>
                        <a:pt x="119" y="48"/>
                      </a:moveTo>
                      <a:cubicBezTo>
                        <a:pt x="82" y="89"/>
                        <a:pt x="45" y="132"/>
                        <a:pt x="7" y="173"/>
                      </a:cubicBezTo>
                      <a:cubicBezTo>
                        <a:pt x="5" y="112"/>
                        <a:pt x="2" y="59"/>
                        <a:pt x="0" y="0"/>
                      </a:cubicBezTo>
                      <a:lnTo>
                        <a:pt x="119" y="48"/>
                      </a:lnTo>
                      <a:close/>
                    </a:path>
                  </a:pathLst>
                </a:custGeom>
                <a:solidFill>
                  <a:schemeClr val="accent4"/>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22" name="Google Shape;122;p2"/>
                <p:cNvGrpSpPr/>
                <p:nvPr/>
              </p:nvGrpSpPr>
              <p:grpSpPr>
                <a:xfrm>
                  <a:off x="1950840" y="4555800"/>
                  <a:ext cx="334800" cy="761760"/>
                  <a:chOff x="1950840" y="4555800"/>
                  <a:chExt cx="334800" cy="761760"/>
                </a:xfrm>
              </p:grpSpPr>
              <p:sp>
                <p:nvSpPr>
                  <p:cNvPr id="123" name="Google Shape;123;p2"/>
                  <p:cNvSpPr/>
                  <p:nvPr/>
                </p:nvSpPr>
                <p:spPr>
                  <a:xfrm>
                    <a:off x="1952280" y="4555800"/>
                    <a:ext cx="333360" cy="682560"/>
                  </a:xfrm>
                  <a:custGeom>
                    <a:avLst/>
                    <a:gdLst/>
                    <a:ahLst/>
                    <a:cxnLst/>
                    <a:rect l="l" t="t" r="r" b="b"/>
                    <a:pathLst>
                      <a:path w="926" h="1896" extrusionOk="0">
                        <a:moveTo>
                          <a:pt x="668" y="0"/>
                        </a:moveTo>
                        <a:cubicBezTo>
                          <a:pt x="452" y="609"/>
                          <a:pt x="166" y="1141"/>
                          <a:pt x="0" y="1814"/>
                        </a:cubicBezTo>
                        <a:cubicBezTo>
                          <a:pt x="114" y="1857"/>
                          <a:pt x="239" y="1896"/>
                          <a:pt x="239" y="1896"/>
                        </a:cubicBezTo>
                        <a:cubicBezTo>
                          <a:pt x="444" y="1311"/>
                          <a:pt x="698" y="689"/>
                          <a:pt x="926" y="112"/>
                        </a:cubicBezTo>
                        <a:lnTo>
                          <a:pt x="668" y="0"/>
                        </a:ln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4" name="Google Shape;124;p2"/>
                  <p:cNvSpPr/>
                  <p:nvPr/>
                </p:nvSpPr>
                <p:spPr>
                  <a:xfrm>
                    <a:off x="1998360" y="4586040"/>
                    <a:ext cx="243000" cy="634680"/>
                  </a:xfrm>
                  <a:custGeom>
                    <a:avLst/>
                    <a:gdLst/>
                    <a:ahLst/>
                    <a:cxnLst/>
                    <a:rect l="l" t="t" r="r" b="b"/>
                    <a:pathLst>
                      <a:path w="675" h="1763" fill="none" extrusionOk="0">
                        <a:moveTo>
                          <a:pt x="0" y="1763"/>
                        </a:moveTo>
                        <a:cubicBezTo>
                          <a:pt x="225" y="1175"/>
                          <a:pt x="451" y="588"/>
                          <a:pt x="675"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25" name="Google Shape;125;p2"/>
                  <p:cNvSpPr/>
                  <p:nvPr/>
                </p:nvSpPr>
                <p:spPr>
                  <a:xfrm>
                    <a:off x="1950840" y="5210280"/>
                    <a:ext cx="86040" cy="107280"/>
                  </a:xfrm>
                  <a:custGeom>
                    <a:avLst/>
                    <a:gdLst/>
                    <a:ahLst/>
                    <a:cxnLst/>
                    <a:rect l="l" t="t" r="r" b="b"/>
                    <a:pathLst>
                      <a:path w="239" h="298" fill="none" extrusionOk="0">
                        <a:moveTo>
                          <a:pt x="239" y="85"/>
                        </a:moveTo>
                        <a:cubicBezTo>
                          <a:pt x="189" y="158"/>
                          <a:pt x="147" y="226"/>
                          <a:pt x="99" y="298"/>
                        </a:cubicBezTo>
                        <a:lnTo>
                          <a:pt x="2" y="265"/>
                        </a:lnTo>
                        <a:cubicBezTo>
                          <a:pt x="-4" y="173"/>
                          <a:pt x="4" y="91"/>
                          <a:pt x="4"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26" name="Google Shape;126;p2"/>
              <p:cNvGrpSpPr/>
              <p:nvPr/>
            </p:nvGrpSpPr>
            <p:grpSpPr>
              <a:xfrm>
                <a:off x="8315934" y="3805460"/>
                <a:ext cx="268726" cy="711196"/>
                <a:chOff x="1684460" y="4511710"/>
                <a:chExt cx="208800" cy="552600"/>
              </a:xfrm>
            </p:grpSpPr>
            <p:sp>
              <p:nvSpPr>
                <p:cNvPr id="127" name="Google Shape;127;p2"/>
                <p:cNvSpPr/>
                <p:nvPr/>
              </p:nvSpPr>
              <p:spPr>
                <a:xfrm>
                  <a:off x="1684460" y="4511710"/>
                  <a:ext cx="137520" cy="77760"/>
                </a:xfrm>
                <a:custGeom>
                  <a:avLst/>
                  <a:gdLst/>
                  <a:ahLst/>
                  <a:cxnLst/>
                  <a:rect l="l" t="t" r="r" b="b"/>
                  <a:pathLst>
                    <a:path w="382" h="216" extrusionOk="0">
                      <a:moveTo>
                        <a:pt x="15" y="216"/>
                      </a:moveTo>
                      <a:cubicBezTo>
                        <a:pt x="10" y="194"/>
                        <a:pt x="6" y="172"/>
                        <a:pt x="2" y="149"/>
                      </a:cubicBezTo>
                      <a:cubicBezTo>
                        <a:pt x="-7" y="103"/>
                        <a:pt x="25" y="58"/>
                        <a:pt x="72" y="48"/>
                      </a:cubicBezTo>
                      <a:cubicBezTo>
                        <a:pt x="133" y="37"/>
                        <a:pt x="195" y="20"/>
                        <a:pt x="256" y="3"/>
                      </a:cubicBezTo>
                      <a:cubicBezTo>
                        <a:pt x="299" y="-10"/>
                        <a:pt x="344" y="13"/>
                        <a:pt x="361" y="54"/>
                      </a:cubicBezTo>
                      <a:lnTo>
                        <a:pt x="382" y="127"/>
                      </a:lnTo>
                      <a:lnTo>
                        <a:pt x="15" y="216"/>
                      </a:lnTo>
                      <a:close/>
                    </a:path>
                  </a:pathLst>
                </a:custGeom>
                <a:solidFill>
                  <a:schemeClr val="accent3"/>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28" name="Google Shape;128;p2"/>
                <p:cNvGrpSpPr/>
                <p:nvPr/>
              </p:nvGrpSpPr>
              <p:grpSpPr>
                <a:xfrm>
                  <a:off x="1689860" y="4558150"/>
                  <a:ext cx="203400" cy="506160"/>
                  <a:chOff x="1689860" y="4558150"/>
                  <a:chExt cx="203400" cy="506160"/>
                </a:xfrm>
              </p:grpSpPr>
              <p:sp>
                <p:nvSpPr>
                  <p:cNvPr id="129" name="Google Shape;129;p2"/>
                  <p:cNvSpPr/>
                  <p:nvPr/>
                </p:nvSpPr>
                <p:spPr>
                  <a:xfrm>
                    <a:off x="1689860" y="4558150"/>
                    <a:ext cx="203400" cy="403560"/>
                  </a:xfrm>
                  <a:custGeom>
                    <a:avLst/>
                    <a:gdLst/>
                    <a:ahLst/>
                    <a:cxnLst/>
                    <a:rect l="l" t="t" r="r" b="b"/>
                    <a:pathLst>
                      <a:path w="565" h="1121" extrusionOk="0">
                        <a:moveTo>
                          <a:pt x="236" y="1121"/>
                        </a:moveTo>
                        <a:cubicBezTo>
                          <a:pt x="159" y="794"/>
                          <a:pt x="36" y="422"/>
                          <a:pt x="0" y="87"/>
                        </a:cubicBezTo>
                        <a:cubicBezTo>
                          <a:pt x="86" y="65"/>
                          <a:pt x="344" y="-6"/>
                          <a:pt x="365" y="0"/>
                        </a:cubicBezTo>
                        <a:cubicBezTo>
                          <a:pt x="365" y="0"/>
                          <a:pt x="382" y="61"/>
                          <a:pt x="391" y="106"/>
                        </a:cubicBezTo>
                        <a:cubicBezTo>
                          <a:pt x="451" y="420"/>
                          <a:pt x="524" y="741"/>
                          <a:pt x="565" y="1059"/>
                        </a:cubicBezTo>
                        <a:cubicBezTo>
                          <a:pt x="567" y="1059"/>
                          <a:pt x="367" y="1121"/>
                          <a:pt x="236" y="112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0" name="Google Shape;130;p2"/>
                  <p:cNvSpPr/>
                  <p:nvPr/>
                </p:nvSpPr>
                <p:spPr>
                  <a:xfrm>
                    <a:off x="1694900" y="4586950"/>
                    <a:ext cx="128880" cy="22320"/>
                  </a:xfrm>
                  <a:custGeom>
                    <a:avLst/>
                    <a:gdLst/>
                    <a:ahLst/>
                    <a:cxnLst/>
                    <a:rect l="l" t="t" r="r" b="b"/>
                    <a:pathLst>
                      <a:path w="358" h="62" fill="none" extrusionOk="0">
                        <a:moveTo>
                          <a:pt x="0" y="62"/>
                        </a:moveTo>
                        <a:cubicBezTo>
                          <a:pt x="115" y="24"/>
                          <a:pt x="237" y="4"/>
                          <a:pt x="358"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1" name="Google Shape;131;p2"/>
                  <p:cNvSpPr/>
                  <p:nvPr/>
                </p:nvSpPr>
                <p:spPr>
                  <a:xfrm>
                    <a:off x="1740620" y="4594870"/>
                    <a:ext cx="76680" cy="360720"/>
                  </a:xfrm>
                  <a:custGeom>
                    <a:avLst/>
                    <a:gdLst/>
                    <a:ahLst/>
                    <a:cxnLst/>
                    <a:rect l="l" t="t" r="r" b="b"/>
                    <a:pathLst>
                      <a:path w="213" h="1002" fill="none" extrusionOk="0">
                        <a:moveTo>
                          <a:pt x="0" y="0"/>
                        </a:moveTo>
                        <a:cubicBezTo>
                          <a:pt x="71" y="335"/>
                          <a:pt x="142" y="669"/>
                          <a:pt x="213" y="100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2" name="Google Shape;132;p2"/>
                  <p:cNvSpPr/>
                  <p:nvPr/>
                </p:nvSpPr>
                <p:spPr>
                  <a:xfrm>
                    <a:off x="1769420" y="4598470"/>
                    <a:ext cx="76680" cy="354240"/>
                  </a:xfrm>
                  <a:custGeom>
                    <a:avLst/>
                    <a:gdLst/>
                    <a:ahLst/>
                    <a:cxnLst/>
                    <a:rect l="l" t="t" r="r" b="b"/>
                    <a:pathLst>
                      <a:path w="213" h="984" fill="none" extrusionOk="0">
                        <a:moveTo>
                          <a:pt x="0" y="0"/>
                        </a:moveTo>
                        <a:cubicBezTo>
                          <a:pt x="71" y="329"/>
                          <a:pt x="142" y="656"/>
                          <a:pt x="213" y="984"/>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3" name="Google Shape;133;p2"/>
                  <p:cNvSpPr/>
                  <p:nvPr/>
                </p:nvSpPr>
                <p:spPr>
                  <a:xfrm>
                    <a:off x="1776260" y="4931830"/>
                    <a:ext cx="111600" cy="115200"/>
                  </a:xfrm>
                  <a:custGeom>
                    <a:avLst/>
                    <a:gdLst/>
                    <a:ahLst/>
                    <a:cxnLst/>
                    <a:rect l="l" t="t" r="r" b="b"/>
                    <a:pathLst>
                      <a:path w="310" h="320" fill="none" extrusionOk="0">
                        <a:moveTo>
                          <a:pt x="0" y="86"/>
                        </a:moveTo>
                        <a:cubicBezTo>
                          <a:pt x="78" y="159"/>
                          <a:pt x="151" y="238"/>
                          <a:pt x="218" y="320"/>
                        </a:cubicBezTo>
                        <a:cubicBezTo>
                          <a:pt x="271" y="221"/>
                          <a:pt x="302" y="113"/>
                          <a:pt x="310"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4" name="Google Shape;134;p2"/>
                  <p:cNvSpPr/>
                  <p:nvPr/>
                </p:nvSpPr>
                <p:spPr>
                  <a:xfrm>
                    <a:off x="1853300" y="5053150"/>
                    <a:ext cx="6120" cy="11160"/>
                  </a:xfrm>
                  <a:custGeom>
                    <a:avLst/>
                    <a:gdLst/>
                    <a:ahLst/>
                    <a:cxnLst/>
                    <a:rect l="l" t="t" r="r" b="b"/>
                    <a:pathLst>
                      <a:path w="17" h="31" fill="none" extrusionOk="0">
                        <a:moveTo>
                          <a:pt x="17" y="31"/>
                        </a:moveTo>
                        <a:cubicBezTo>
                          <a:pt x="12" y="2"/>
                          <a:pt x="6" y="30"/>
                          <a:pt x="0"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35" name="Google Shape;135;p2"/>
              <p:cNvGrpSpPr/>
              <p:nvPr/>
            </p:nvGrpSpPr>
            <p:grpSpPr>
              <a:xfrm rot="-937740">
                <a:off x="7540098" y="4159981"/>
                <a:ext cx="760751" cy="833248"/>
                <a:chOff x="3620583" y="4245335"/>
                <a:chExt cx="760771" cy="833271"/>
              </a:xfrm>
            </p:grpSpPr>
            <p:sp>
              <p:nvSpPr>
                <p:cNvPr id="136" name="Google Shape;136;p2"/>
                <p:cNvSpPr/>
                <p:nvPr/>
              </p:nvSpPr>
              <p:spPr>
                <a:xfrm>
                  <a:off x="3659617" y="4321979"/>
                  <a:ext cx="657009" cy="756626"/>
                </a:xfrm>
                <a:custGeom>
                  <a:avLst/>
                  <a:gdLst/>
                  <a:ahLst/>
                  <a:cxnLst/>
                  <a:rect l="l" t="t" r="r" b="b"/>
                  <a:pathLst>
                    <a:path w="1418" h="1633" extrusionOk="0">
                      <a:moveTo>
                        <a:pt x="1418" y="1479"/>
                      </a:moveTo>
                      <a:cubicBezTo>
                        <a:pt x="1379" y="979"/>
                        <a:pt x="1317" y="500"/>
                        <a:pt x="1278" y="0"/>
                      </a:cubicBezTo>
                      <a:cubicBezTo>
                        <a:pt x="1084" y="5"/>
                        <a:pt x="888" y="11"/>
                        <a:pt x="693" y="17"/>
                      </a:cubicBezTo>
                      <a:cubicBezTo>
                        <a:pt x="647" y="18"/>
                        <a:pt x="602" y="18"/>
                        <a:pt x="555" y="20"/>
                      </a:cubicBezTo>
                      <a:cubicBezTo>
                        <a:pt x="353" y="26"/>
                        <a:pt x="200" y="119"/>
                        <a:pt x="0" y="125"/>
                      </a:cubicBezTo>
                      <a:cubicBezTo>
                        <a:pt x="68" y="628"/>
                        <a:pt x="133" y="1130"/>
                        <a:pt x="200" y="1633"/>
                      </a:cubicBezTo>
                      <a:cubicBezTo>
                        <a:pt x="613" y="1603"/>
                        <a:pt x="1011" y="1552"/>
                        <a:pt x="1418" y="147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37" name="Google Shape;137;p2"/>
                <p:cNvGrpSpPr/>
                <p:nvPr/>
              </p:nvGrpSpPr>
              <p:grpSpPr>
                <a:xfrm>
                  <a:off x="3620583" y="4245335"/>
                  <a:ext cx="760771" cy="833049"/>
                  <a:chOff x="2873520" y="4710240"/>
                  <a:chExt cx="591120" cy="647280"/>
                </a:xfrm>
              </p:grpSpPr>
              <p:sp>
                <p:nvSpPr>
                  <p:cNvPr id="138" name="Google Shape;138;p2"/>
                  <p:cNvSpPr/>
                  <p:nvPr/>
                </p:nvSpPr>
                <p:spPr>
                  <a:xfrm>
                    <a:off x="2873520" y="4836960"/>
                    <a:ext cx="71280" cy="33120"/>
                  </a:xfrm>
                  <a:custGeom>
                    <a:avLst/>
                    <a:gdLst/>
                    <a:ahLst/>
                    <a:cxnLst/>
                    <a:rect l="l" t="t" r="r" b="b"/>
                    <a:pathLst>
                      <a:path w="198" h="92" fill="none" extrusionOk="0">
                        <a:moveTo>
                          <a:pt x="49" y="5"/>
                        </a:moveTo>
                        <a:cubicBezTo>
                          <a:pt x="34" y="-8"/>
                          <a:pt x="8" y="5"/>
                          <a:pt x="2" y="26"/>
                        </a:cubicBezTo>
                        <a:cubicBezTo>
                          <a:pt x="-4" y="44"/>
                          <a:pt x="10" y="65"/>
                          <a:pt x="26" y="76"/>
                        </a:cubicBezTo>
                        <a:cubicBezTo>
                          <a:pt x="43" y="87"/>
                          <a:pt x="64" y="89"/>
                          <a:pt x="84" y="91"/>
                        </a:cubicBezTo>
                        <a:cubicBezTo>
                          <a:pt x="129" y="95"/>
                          <a:pt x="181" y="86"/>
                          <a:pt x="198" y="44"/>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39" name="Google Shape;139;p2"/>
                  <p:cNvSpPr/>
                  <p:nvPr/>
                </p:nvSpPr>
                <p:spPr>
                  <a:xfrm>
                    <a:off x="2874240" y="4890600"/>
                    <a:ext cx="78120" cy="36360"/>
                  </a:xfrm>
                  <a:custGeom>
                    <a:avLst/>
                    <a:gdLst/>
                    <a:ahLst/>
                    <a:cxnLst/>
                    <a:rect l="l" t="t" r="r" b="b"/>
                    <a:pathLst>
                      <a:path w="217" h="101" fill="none" extrusionOk="0">
                        <a:moveTo>
                          <a:pt x="19" y="0"/>
                        </a:moveTo>
                        <a:cubicBezTo>
                          <a:pt x="0" y="9"/>
                          <a:pt x="-4" y="34"/>
                          <a:pt x="4" y="51"/>
                        </a:cubicBezTo>
                        <a:cubicBezTo>
                          <a:pt x="11" y="69"/>
                          <a:pt x="30" y="80"/>
                          <a:pt x="47" y="88"/>
                        </a:cubicBezTo>
                        <a:cubicBezTo>
                          <a:pt x="105" y="114"/>
                          <a:pt x="187" y="103"/>
                          <a:pt x="217" y="45"/>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0" name="Google Shape;140;p2"/>
                  <p:cNvSpPr/>
                  <p:nvPr/>
                </p:nvSpPr>
                <p:spPr>
                  <a:xfrm>
                    <a:off x="2873880" y="4957200"/>
                    <a:ext cx="87120" cy="31680"/>
                  </a:xfrm>
                  <a:custGeom>
                    <a:avLst/>
                    <a:gdLst/>
                    <a:ahLst/>
                    <a:cxnLst/>
                    <a:rect l="l" t="t" r="r" b="b"/>
                    <a:pathLst>
                      <a:path w="242" h="88" fill="none" extrusionOk="0">
                        <a:moveTo>
                          <a:pt x="14" y="0"/>
                        </a:moveTo>
                        <a:cubicBezTo>
                          <a:pt x="-3" y="9"/>
                          <a:pt x="-3" y="36"/>
                          <a:pt x="9" y="50"/>
                        </a:cubicBezTo>
                        <a:cubicBezTo>
                          <a:pt x="20" y="65"/>
                          <a:pt x="40" y="73"/>
                          <a:pt x="59" y="78"/>
                        </a:cubicBezTo>
                        <a:cubicBezTo>
                          <a:pt x="93" y="88"/>
                          <a:pt x="128" y="92"/>
                          <a:pt x="162" y="82"/>
                        </a:cubicBezTo>
                        <a:cubicBezTo>
                          <a:pt x="195" y="75"/>
                          <a:pt x="227" y="52"/>
                          <a:pt x="242" y="2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1" name="Google Shape;141;p2"/>
                  <p:cNvSpPr/>
                  <p:nvPr/>
                </p:nvSpPr>
                <p:spPr>
                  <a:xfrm>
                    <a:off x="2886840" y="5020560"/>
                    <a:ext cx="78840" cy="26640"/>
                  </a:xfrm>
                  <a:custGeom>
                    <a:avLst/>
                    <a:gdLst/>
                    <a:ahLst/>
                    <a:cxnLst/>
                    <a:rect l="l" t="t" r="r" b="b"/>
                    <a:pathLst>
                      <a:path w="219" h="74" fill="none" extrusionOk="0">
                        <a:moveTo>
                          <a:pt x="1" y="0"/>
                        </a:moveTo>
                        <a:cubicBezTo>
                          <a:pt x="-3" y="20"/>
                          <a:pt x="8" y="39"/>
                          <a:pt x="25" y="52"/>
                        </a:cubicBezTo>
                        <a:cubicBezTo>
                          <a:pt x="42" y="63"/>
                          <a:pt x="62" y="69"/>
                          <a:pt x="81" y="71"/>
                        </a:cubicBezTo>
                        <a:cubicBezTo>
                          <a:pt x="107" y="74"/>
                          <a:pt x="132" y="77"/>
                          <a:pt x="159" y="71"/>
                        </a:cubicBezTo>
                        <a:cubicBezTo>
                          <a:pt x="185" y="66"/>
                          <a:pt x="208" y="48"/>
                          <a:pt x="219" y="24"/>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2" name="Google Shape;142;p2"/>
                  <p:cNvSpPr/>
                  <p:nvPr/>
                </p:nvSpPr>
                <p:spPr>
                  <a:xfrm>
                    <a:off x="2892600" y="5082480"/>
                    <a:ext cx="73800" cy="24120"/>
                  </a:xfrm>
                  <a:custGeom>
                    <a:avLst/>
                    <a:gdLst/>
                    <a:ahLst/>
                    <a:cxnLst/>
                    <a:rect l="l" t="t" r="r" b="b"/>
                    <a:pathLst>
                      <a:path w="205" h="67" fill="none" extrusionOk="0">
                        <a:moveTo>
                          <a:pt x="0" y="0"/>
                        </a:moveTo>
                        <a:cubicBezTo>
                          <a:pt x="11" y="39"/>
                          <a:pt x="52" y="65"/>
                          <a:pt x="93" y="67"/>
                        </a:cubicBezTo>
                        <a:cubicBezTo>
                          <a:pt x="134" y="69"/>
                          <a:pt x="175" y="50"/>
                          <a:pt x="205" y="22"/>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3" name="Google Shape;143;p2"/>
                  <p:cNvSpPr/>
                  <p:nvPr/>
                </p:nvSpPr>
                <p:spPr>
                  <a:xfrm>
                    <a:off x="2900880" y="5154120"/>
                    <a:ext cx="81000" cy="30240"/>
                  </a:xfrm>
                  <a:custGeom>
                    <a:avLst/>
                    <a:gdLst/>
                    <a:ahLst/>
                    <a:cxnLst/>
                    <a:rect l="l" t="t" r="r" b="b"/>
                    <a:pathLst>
                      <a:path w="225" h="84" fill="none" extrusionOk="0">
                        <a:moveTo>
                          <a:pt x="1" y="0"/>
                        </a:moveTo>
                        <a:cubicBezTo>
                          <a:pt x="-5" y="28"/>
                          <a:pt x="14" y="56"/>
                          <a:pt x="38" y="71"/>
                        </a:cubicBezTo>
                        <a:cubicBezTo>
                          <a:pt x="62" y="85"/>
                          <a:pt x="92" y="86"/>
                          <a:pt x="120" y="83"/>
                        </a:cubicBezTo>
                        <a:cubicBezTo>
                          <a:pt x="158" y="77"/>
                          <a:pt x="193" y="62"/>
                          <a:pt x="225" y="4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4" name="Google Shape;144;p2"/>
                  <p:cNvSpPr/>
                  <p:nvPr/>
                </p:nvSpPr>
                <p:spPr>
                  <a:xfrm>
                    <a:off x="2912760" y="5220720"/>
                    <a:ext cx="67680" cy="31320"/>
                  </a:xfrm>
                  <a:custGeom>
                    <a:avLst/>
                    <a:gdLst/>
                    <a:ahLst/>
                    <a:cxnLst/>
                    <a:rect l="l" t="t" r="r" b="b"/>
                    <a:pathLst>
                      <a:path w="188" h="87" fill="none" extrusionOk="0">
                        <a:moveTo>
                          <a:pt x="0" y="0"/>
                        </a:moveTo>
                        <a:cubicBezTo>
                          <a:pt x="3" y="40"/>
                          <a:pt x="37" y="70"/>
                          <a:pt x="74" y="81"/>
                        </a:cubicBezTo>
                        <a:cubicBezTo>
                          <a:pt x="112" y="92"/>
                          <a:pt x="151" y="86"/>
                          <a:pt x="188" y="7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5" name="Google Shape;145;p2"/>
                  <p:cNvSpPr/>
                  <p:nvPr/>
                </p:nvSpPr>
                <p:spPr>
                  <a:xfrm>
                    <a:off x="2926080" y="5286600"/>
                    <a:ext cx="78120" cy="21960"/>
                  </a:xfrm>
                  <a:custGeom>
                    <a:avLst/>
                    <a:gdLst/>
                    <a:ahLst/>
                    <a:cxnLst/>
                    <a:rect l="l" t="t" r="r" b="b"/>
                    <a:pathLst>
                      <a:path w="217" h="61" fill="none" extrusionOk="0">
                        <a:moveTo>
                          <a:pt x="0" y="0"/>
                        </a:moveTo>
                        <a:cubicBezTo>
                          <a:pt x="4" y="36"/>
                          <a:pt x="43" y="57"/>
                          <a:pt x="78" y="60"/>
                        </a:cubicBezTo>
                        <a:cubicBezTo>
                          <a:pt x="127" y="66"/>
                          <a:pt x="177" y="51"/>
                          <a:pt x="217" y="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6" name="Google Shape;146;p2"/>
                  <p:cNvSpPr/>
                  <p:nvPr/>
                </p:nvSpPr>
                <p:spPr>
                  <a:xfrm>
                    <a:off x="2913120" y="4744800"/>
                    <a:ext cx="414360" cy="33480"/>
                  </a:xfrm>
                  <a:custGeom>
                    <a:avLst/>
                    <a:gdLst/>
                    <a:ahLst/>
                    <a:cxnLst/>
                    <a:rect l="l" t="t" r="r" b="b"/>
                    <a:pathLst>
                      <a:path w="1151" h="93" fill="none" extrusionOk="0">
                        <a:moveTo>
                          <a:pt x="0" y="93"/>
                        </a:moveTo>
                        <a:cubicBezTo>
                          <a:pt x="380" y="20"/>
                          <a:pt x="766" y="-12"/>
                          <a:pt x="1151" y="3"/>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7" name="Google Shape;147;p2"/>
                  <p:cNvSpPr/>
                  <p:nvPr/>
                </p:nvSpPr>
                <p:spPr>
                  <a:xfrm>
                    <a:off x="2911320" y="4724640"/>
                    <a:ext cx="108360" cy="18000"/>
                  </a:xfrm>
                  <a:custGeom>
                    <a:avLst/>
                    <a:gdLst/>
                    <a:ahLst/>
                    <a:cxnLst/>
                    <a:rect l="l" t="t" r="r" b="b"/>
                    <a:pathLst>
                      <a:path w="301" h="50" fill="none" extrusionOk="0">
                        <a:moveTo>
                          <a:pt x="0" y="50"/>
                        </a:moveTo>
                        <a:cubicBezTo>
                          <a:pt x="101" y="39"/>
                          <a:pt x="202" y="22"/>
                          <a:pt x="301"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8" name="Google Shape;148;p2"/>
                  <p:cNvSpPr/>
                  <p:nvPr/>
                </p:nvSpPr>
                <p:spPr>
                  <a:xfrm>
                    <a:off x="3137760" y="4710240"/>
                    <a:ext cx="260640" cy="8280"/>
                  </a:xfrm>
                  <a:custGeom>
                    <a:avLst/>
                    <a:gdLst/>
                    <a:ahLst/>
                    <a:cxnLst/>
                    <a:rect l="l" t="t" r="r" b="b"/>
                    <a:pathLst>
                      <a:path w="724" h="23" fill="none" extrusionOk="0">
                        <a:moveTo>
                          <a:pt x="0" y="0"/>
                        </a:moveTo>
                        <a:cubicBezTo>
                          <a:pt x="180" y="13"/>
                          <a:pt x="544" y="30"/>
                          <a:pt x="724" y="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49" name="Google Shape;149;p2"/>
                  <p:cNvSpPr/>
                  <p:nvPr/>
                </p:nvSpPr>
                <p:spPr>
                  <a:xfrm>
                    <a:off x="3363840" y="4769640"/>
                    <a:ext cx="50400" cy="532440"/>
                  </a:xfrm>
                  <a:custGeom>
                    <a:avLst/>
                    <a:gdLst/>
                    <a:ahLst/>
                    <a:cxnLst/>
                    <a:rect l="l" t="t" r="r" b="b"/>
                    <a:pathLst>
                      <a:path w="140" h="1479" fill="none" extrusionOk="0">
                        <a:moveTo>
                          <a:pt x="0" y="0"/>
                        </a:moveTo>
                        <a:cubicBezTo>
                          <a:pt x="43" y="491"/>
                          <a:pt x="82" y="992"/>
                          <a:pt x="140" y="1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0" name="Google Shape;150;p2"/>
                  <p:cNvSpPr/>
                  <p:nvPr/>
                </p:nvSpPr>
                <p:spPr>
                  <a:xfrm>
                    <a:off x="2975760" y="4719240"/>
                    <a:ext cx="488880" cy="638280"/>
                  </a:xfrm>
                  <a:custGeom>
                    <a:avLst/>
                    <a:gdLst/>
                    <a:ahLst/>
                    <a:cxnLst/>
                    <a:rect l="l" t="t" r="r" b="b"/>
                    <a:pathLst>
                      <a:path w="1358" h="1773" fill="none" extrusionOk="0">
                        <a:moveTo>
                          <a:pt x="1187" y="0"/>
                        </a:moveTo>
                        <a:cubicBezTo>
                          <a:pt x="1267" y="457"/>
                          <a:pt x="1325" y="1053"/>
                          <a:pt x="1358" y="1517"/>
                        </a:cubicBezTo>
                        <a:cubicBezTo>
                          <a:pt x="1360" y="1550"/>
                          <a:pt x="1267" y="1627"/>
                          <a:pt x="1218" y="1633"/>
                        </a:cubicBezTo>
                        <a:cubicBezTo>
                          <a:pt x="824" y="1677"/>
                          <a:pt x="417" y="1745"/>
                          <a:pt x="0" y="1773"/>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1" name="Google Shape;151;p2"/>
                  <p:cNvSpPr/>
                  <p:nvPr/>
                </p:nvSpPr>
                <p:spPr>
                  <a:xfrm>
                    <a:off x="2999160" y="4847760"/>
                    <a:ext cx="299520" cy="108720"/>
                  </a:xfrm>
                  <a:custGeom>
                    <a:avLst/>
                    <a:gdLst/>
                    <a:ahLst/>
                    <a:cxnLst/>
                    <a:rect l="l" t="t" r="r" b="b"/>
                    <a:pathLst>
                      <a:path w="832" h="302" fill="none" extrusionOk="0">
                        <a:moveTo>
                          <a:pt x="832" y="0"/>
                        </a:moveTo>
                        <a:cubicBezTo>
                          <a:pt x="554" y="7"/>
                          <a:pt x="275" y="46"/>
                          <a:pt x="1" y="82"/>
                        </a:cubicBezTo>
                        <a:cubicBezTo>
                          <a:pt x="-1" y="156"/>
                          <a:pt x="8" y="229"/>
                          <a:pt x="27" y="302"/>
                        </a:cubicBezTo>
                        <a:cubicBezTo>
                          <a:pt x="150" y="289"/>
                          <a:pt x="258" y="283"/>
                          <a:pt x="382" y="27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2" name="Google Shape;152;p2"/>
                  <p:cNvSpPr/>
                  <p:nvPr/>
                </p:nvSpPr>
                <p:spPr>
                  <a:xfrm>
                    <a:off x="3170880" y="4916160"/>
                    <a:ext cx="123120" cy="23400"/>
                  </a:xfrm>
                  <a:custGeom>
                    <a:avLst/>
                    <a:gdLst/>
                    <a:ahLst/>
                    <a:cxnLst/>
                    <a:rect l="l" t="t" r="r" b="b"/>
                    <a:pathLst>
                      <a:path w="342" h="65" fill="none" extrusionOk="0">
                        <a:moveTo>
                          <a:pt x="0" y="65"/>
                        </a:moveTo>
                        <a:cubicBezTo>
                          <a:pt x="114" y="43"/>
                          <a:pt x="228" y="22"/>
                          <a:pt x="342"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grpSp>
          <p:nvGrpSpPr>
            <p:cNvPr id="153" name="Google Shape;153;p2"/>
            <p:cNvGrpSpPr/>
            <p:nvPr/>
          </p:nvGrpSpPr>
          <p:grpSpPr>
            <a:xfrm>
              <a:off x="874094" y="-88901"/>
              <a:ext cx="1326774" cy="1608452"/>
              <a:chOff x="126694" y="39371"/>
              <a:chExt cx="1462494" cy="1772985"/>
            </a:xfrm>
          </p:grpSpPr>
          <p:grpSp>
            <p:nvGrpSpPr>
              <p:cNvPr id="154" name="Google Shape;154;p2"/>
              <p:cNvGrpSpPr/>
              <p:nvPr/>
            </p:nvGrpSpPr>
            <p:grpSpPr>
              <a:xfrm rot="-1580882">
                <a:off x="608274" y="162978"/>
                <a:ext cx="716756" cy="682471"/>
                <a:chOff x="610920" y="3189960"/>
                <a:chExt cx="556920" cy="530280"/>
              </a:xfrm>
            </p:grpSpPr>
            <p:grpSp>
              <p:nvGrpSpPr>
                <p:cNvPr id="155" name="Google Shape;155;p2"/>
                <p:cNvGrpSpPr/>
                <p:nvPr/>
              </p:nvGrpSpPr>
              <p:grpSpPr>
                <a:xfrm>
                  <a:off x="631800" y="3189960"/>
                  <a:ext cx="536040" cy="530280"/>
                  <a:chOff x="631800" y="3189960"/>
                  <a:chExt cx="536040" cy="530280"/>
                </a:xfrm>
              </p:grpSpPr>
              <p:sp>
                <p:nvSpPr>
                  <p:cNvPr id="156" name="Google Shape;156;p2"/>
                  <p:cNvSpPr/>
                  <p:nvPr/>
                </p:nvSpPr>
                <p:spPr>
                  <a:xfrm>
                    <a:off x="631800" y="3189960"/>
                    <a:ext cx="468000" cy="304560"/>
                  </a:xfrm>
                  <a:custGeom>
                    <a:avLst/>
                    <a:gdLst/>
                    <a:ahLst/>
                    <a:cxnLst/>
                    <a:rect l="l" t="t" r="r" b="b"/>
                    <a:pathLst>
                      <a:path w="1300" h="846" extrusionOk="0">
                        <a:moveTo>
                          <a:pt x="250" y="117"/>
                        </a:moveTo>
                        <a:cubicBezTo>
                          <a:pt x="574" y="356"/>
                          <a:pt x="899" y="603"/>
                          <a:pt x="1218" y="846"/>
                        </a:cubicBezTo>
                        <a:lnTo>
                          <a:pt x="1300" y="756"/>
                        </a:lnTo>
                        <a:cubicBezTo>
                          <a:pt x="979" y="509"/>
                          <a:pt x="650" y="261"/>
                          <a:pt x="323" y="20"/>
                        </a:cubicBezTo>
                        <a:cubicBezTo>
                          <a:pt x="278" y="-14"/>
                          <a:pt x="215" y="-5"/>
                          <a:pt x="179" y="38"/>
                        </a:cubicBezTo>
                        <a:cubicBezTo>
                          <a:pt x="131" y="98"/>
                          <a:pt x="75" y="160"/>
                          <a:pt x="22" y="214"/>
                        </a:cubicBezTo>
                        <a:cubicBezTo>
                          <a:pt x="11" y="227"/>
                          <a:pt x="4" y="240"/>
                          <a:pt x="0" y="257"/>
                        </a:cubicBezTo>
                        <a:cubicBezTo>
                          <a:pt x="37" y="216"/>
                          <a:pt x="73" y="175"/>
                          <a:pt x="107" y="134"/>
                        </a:cubicBezTo>
                        <a:cubicBezTo>
                          <a:pt x="144" y="93"/>
                          <a:pt x="206" y="85"/>
                          <a:pt x="250" y="11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57" name="Google Shape;157;p2"/>
                  <p:cNvSpPr/>
                  <p:nvPr/>
                </p:nvSpPr>
                <p:spPr>
                  <a:xfrm>
                    <a:off x="1089000" y="3645000"/>
                    <a:ext cx="78840" cy="75240"/>
                  </a:xfrm>
                  <a:custGeom>
                    <a:avLst/>
                    <a:gdLst/>
                    <a:ahLst/>
                    <a:cxnLst/>
                    <a:rect l="l" t="t" r="r" b="b"/>
                    <a:pathLst>
                      <a:path w="219" h="209" extrusionOk="0">
                        <a:moveTo>
                          <a:pt x="0" y="138"/>
                        </a:moveTo>
                        <a:cubicBezTo>
                          <a:pt x="32" y="159"/>
                          <a:pt x="62" y="183"/>
                          <a:pt x="90" y="209"/>
                        </a:cubicBezTo>
                        <a:cubicBezTo>
                          <a:pt x="131" y="200"/>
                          <a:pt x="180" y="179"/>
                          <a:pt x="219" y="166"/>
                        </a:cubicBezTo>
                        <a:cubicBezTo>
                          <a:pt x="159" y="112"/>
                          <a:pt x="103" y="54"/>
                          <a:pt x="43" y="0"/>
                        </a:cubicBezTo>
                        <a:lnTo>
                          <a:pt x="0" y="138"/>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
              <p:nvSpPr>
                <p:cNvPr id="158" name="Google Shape;158;p2"/>
                <p:cNvSpPr/>
                <p:nvPr/>
              </p:nvSpPr>
              <p:spPr>
                <a:xfrm>
                  <a:off x="896760" y="3485520"/>
                  <a:ext cx="228600" cy="226440"/>
                </a:xfrm>
                <a:custGeom>
                  <a:avLst/>
                  <a:gdLst/>
                  <a:ahLst/>
                  <a:cxnLst/>
                  <a:rect l="l" t="t" r="r" b="b"/>
                  <a:pathLst>
                    <a:path w="635" h="629" extrusionOk="0">
                      <a:moveTo>
                        <a:pt x="600" y="105"/>
                      </a:moveTo>
                      <a:cubicBezTo>
                        <a:pt x="564" y="71"/>
                        <a:pt x="508" y="32"/>
                        <a:pt x="462" y="0"/>
                      </a:cubicBezTo>
                      <a:cubicBezTo>
                        <a:pt x="387" y="60"/>
                        <a:pt x="86" y="400"/>
                        <a:pt x="0" y="503"/>
                      </a:cubicBezTo>
                      <a:cubicBezTo>
                        <a:pt x="36" y="546"/>
                        <a:pt x="120" y="635"/>
                        <a:pt x="176" y="628"/>
                      </a:cubicBezTo>
                      <a:cubicBezTo>
                        <a:pt x="202" y="624"/>
                        <a:pt x="247" y="564"/>
                        <a:pt x="271" y="553"/>
                      </a:cubicBezTo>
                      <a:cubicBezTo>
                        <a:pt x="359" y="510"/>
                        <a:pt x="469" y="525"/>
                        <a:pt x="544" y="589"/>
                      </a:cubicBezTo>
                      <a:cubicBezTo>
                        <a:pt x="587" y="555"/>
                        <a:pt x="594" y="525"/>
                        <a:pt x="635" y="492"/>
                      </a:cubicBezTo>
                      <a:cubicBezTo>
                        <a:pt x="585" y="443"/>
                        <a:pt x="551" y="393"/>
                        <a:pt x="536" y="325"/>
                      </a:cubicBezTo>
                      <a:cubicBezTo>
                        <a:pt x="525" y="273"/>
                        <a:pt x="553" y="241"/>
                        <a:pt x="602" y="189"/>
                      </a:cubicBezTo>
                      <a:cubicBezTo>
                        <a:pt x="624" y="165"/>
                        <a:pt x="624" y="127"/>
                        <a:pt x="600" y="1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nvGrpSpPr>
                <p:cNvPr id="159" name="Google Shape;159;p2"/>
                <p:cNvGrpSpPr/>
                <p:nvPr/>
              </p:nvGrpSpPr>
              <p:grpSpPr>
                <a:xfrm>
                  <a:off x="610920" y="3225240"/>
                  <a:ext cx="468720" cy="454680"/>
                  <a:chOff x="610920" y="3225240"/>
                  <a:chExt cx="468720" cy="454680"/>
                </a:xfrm>
              </p:grpSpPr>
              <p:sp>
                <p:nvSpPr>
                  <p:cNvPr id="160" name="Google Shape;160;p2"/>
                  <p:cNvSpPr/>
                  <p:nvPr/>
                </p:nvSpPr>
                <p:spPr>
                  <a:xfrm>
                    <a:off x="610920" y="3225240"/>
                    <a:ext cx="468720" cy="454680"/>
                  </a:xfrm>
                  <a:custGeom>
                    <a:avLst/>
                    <a:gdLst/>
                    <a:ahLst/>
                    <a:cxnLst/>
                    <a:rect l="l" t="t" r="r" b="b"/>
                    <a:pathLst>
                      <a:path w="1302" h="1263" fill="none" extrusionOk="0">
                        <a:moveTo>
                          <a:pt x="833" y="1263"/>
                        </a:moveTo>
                        <a:cubicBezTo>
                          <a:pt x="555" y="938"/>
                          <a:pt x="293" y="665"/>
                          <a:pt x="21" y="335"/>
                        </a:cubicBezTo>
                        <a:cubicBezTo>
                          <a:pt x="-9" y="299"/>
                          <a:pt x="-7" y="247"/>
                          <a:pt x="24" y="213"/>
                        </a:cubicBezTo>
                        <a:cubicBezTo>
                          <a:pt x="77" y="157"/>
                          <a:pt x="131" y="96"/>
                          <a:pt x="181" y="38"/>
                        </a:cubicBezTo>
                        <a:cubicBezTo>
                          <a:pt x="217" y="-5"/>
                          <a:pt x="280" y="-13"/>
                          <a:pt x="325" y="19"/>
                        </a:cubicBezTo>
                        <a:cubicBezTo>
                          <a:pt x="652" y="260"/>
                          <a:pt x="979" y="508"/>
                          <a:pt x="1302" y="755"/>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1" name="Google Shape;161;p2"/>
                  <p:cNvSpPr/>
                  <p:nvPr/>
                </p:nvSpPr>
                <p:spPr>
                  <a:xfrm>
                    <a:off x="703800" y="3312360"/>
                    <a:ext cx="216000" cy="212400"/>
                  </a:xfrm>
                  <a:custGeom>
                    <a:avLst/>
                    <a:gdLst/>
                    <a:ahLst/>
                    <a:cxnLst/>
                    <a:rect l="l" t="t" r="r" b="b"/>
                    <a:pathLst>
                      <a:path w="600" h="590" extrusionOk="0">
                        <a:moveTo>
                          <a:pt x="484" y="563"/>
                        </a:moveTo>
                        <a:cubicBezTo>
                          <a:pt x="503" y="575"/>
                          <a:pt x="521" y="586"/>
                          <a:pt x="544" y="590"/>
                        </a:cubicBezTo>
                        <a:cubicBezTo>
                          <a:pt x="566" y="591"/>
                          <a:pt x="590" y="583"/>
                          <a:pt x="598" y="562"/>
                        </a:cubicBezTo>
                        <a:cubicBezTo>
                          <a:pt x="605" y="542"/>
                          <a:pt x="594" y="517"/>
                          <a:pt x="583" y="498"/>
                        </a:cubicBezTo>
                        <a:cubicBezTo>
                          <a:pt x="467" y="311"/>
                          <a:pt x="310" y="149"/>
                          <a:pt x="125" y="29"/>
                        </a:cubicBezTo>
                        <a:cubicBezTo>
                          <a:pt x="106" y="16"/>
                          <a:pt x="84" y="3"/>
                          <a:pt x="62" y="1"/>
                        </a:cubicBezTo>
                        <a:cubicBezTo>
                          <a:pt x="-105" y="-23"/>
                          <a:pt x="116" y="237"/>
                          <a:pt x="140" y="263"/>
                        </a:cubicBezTo>
                        <a:cubicBezTo>
                          <a:pt x="239" y="378"/>
                          <a:pt x="355" y="481"/>
                          <a:pt x="484" y="563"/>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2" name="Google Shape;162;p2"/>
                  <p:cNvSpPr/>
                  <p:nvPr/>
                </p:nvSpPr>
                <p:spPr>
                  <a:xfrm>
                    <a:off x="881280" y="3523320"/>
                    <a:ext cx="96840" cy="114120"/>
                  </a:xfrm>
                  <a:custGeom>
                    <a:avLst/>
                    <a:gdLst/>
                    <a:ahLst/>
                    <a:cxnLst/>
                    <a:rect l="l" t="t" r="r" b="b"/>
                    <a:pathLst>
                      <a:path w="269" h="317" fill="none" extrusionOk="0">
                        <a:moveTo>
                          <a:pt x="0" y="317"/>
                        </a:moveTo>
                        <a:cubicBezTo>
                          <a:pt x="97" y="218"/>
                          <a:pt x="187" y="112"/>
                          <a:pt x="269" y="0"/>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3" name="Google Shape;163;p2"/>
                  <p:cNvSpPr/>
                  <p:nvPr/>
                </p:nvSpPr>
                <p:spPr>
                  <a:xfrm>
                    <a:off x="992160" y="3475440"/>
                    <a:ext cx="28440" cy="30960"/>
                  </a:xfrm>
                  <a:custGeom>
                    <a:avLst/>
                    <a:gdLst/>
                    <a:ahLst/>
                    <a:cxnLst/>
                    <a:rect l="l" t="t" r="r" b="b"/>
                    <a:pathLst>
                      <a:path w="79" h="86" fill="none" extrusionOk="0">
                        <a:moveTo>
                          <a:pt x="0" y="86"/>
                        </a:moveTo>
                        <a:cubicBezTo>
                          <a:pt x="27" y="58"/>
                          <a:pt x="53" y="28"/>
                          <a:pt x="79"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4" name="Google Shape;164;p2"/>
                  <p:cNvSpPr/>
                  <p:nvPr/>
                </p:nvSpPr>
                <p:spPr>
                  <a:xfrm>
                    <a:off x="631080" y="3243600"/>
                    <a:ext cx="92160" cy="98640"/>
                  </a:xfrm>
                  <a:custGeom>
                    <a:avLst/>
                    <a:gdLst/>
                    <a:ahLst/>
                    <a:cxnLst/>
                    <a:rect l="l" t="t" r="r" b="b"/>
                    <a:pathLst>
                      <a:path w="256" h="274" fill="none" extrusionOk="0">
                        <a:moveTo>
                          <a:pt x="0" y="274"/>
                        </a:moveTo>
                        <a:cubicBezTo>
                          <a:pt x="86" y="183"/>
                          <a:pt x="170" y="91"/>
                          <a:pt x="256" y="0"/>
                        </a:cubicBezTo>
                      </a:path>
                    </a:pathLst>
                  </a:custGeom>
                  <a:noFill/>
                  <a:ln w="12950" cap="rnd" cmpd="sng">
                    <a:solidFill>
                      <a:schemeClr val="dk1"/>
                    </a:solidFill>
                    <a:prstDash val="solid"/>
                    <a:round/>
                    <a:headEnd type="none" w="sm" len="sm"/>
                    <a:tailEnd type="none" w="sm" len="sm"/>
                  </a:ln>
                </p:spPr>
                <p:txBody>
                  <a:bodyPr spcFirstLastPara="1" wrap="square" lIns="96475" tIns="47150" rIns="96475" bIns="4715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nvGrpSpPr>
              <p:cNvPr id="165" name="Google Shape;165;p2"/>
              <p:cNvGrpSpPr/>
              <p:nvPr/>
            </p:nvGrpSpPr>
            <p:grpSpPr>
              <a:xfrm>
                <a:off x="126694" y="939084"/>
                <a:ext cx="1462494" cy="873272"/>
                <a:chOff x="2462760" y="3946680"/>
                <a:chExt cx="997200" cy="595440"/>
              </a:xfrm>
            </p:grpSpPr>
            <p:sp>
              <p:nvSpPr>
                <p:cNvPr id="166" name="Google Shape;166;p2"/>
                <p:cNvSpPr/>
                <p:nvPr/>
              </p:nvSpPr>
              <p:spPr>
                <a:xfrm>
                  <a:off x="2467440" y="4083480"/>
                  <a:ext cx="992520" cy="458640"/>
                </a:xfrm>
                <a:custGeom>
                  <a:avLst/>
                  <a:gdLst/>
                  <a:ahLst/>
                  <a:cxnLst/>
                  <a:rect l="l" t="t" r="r" b="b"/>
                  <a:pathLst>
                    <a:path w="2757" h="1274" extrusionOk="0">
                      <a:moveTo>
                        <a:pt x="756" y="1147"/>
                      </a:moveTo>
                      <a:cubicBezTo>
                        <a:pt x="913" y="1071"/>
                        <a:pt x="1078" y="931"/>
                        <a:pt x="1306" y="925"/>
                      </a:cubicBezTo>
                      <a:cubicBezTo>
                        <a:pt x="1545" y="919"/>
                        <a:pt x="1694" y="1039"/>
                        <a:pt x="1694" y="1039"/>
                      </a:cubicBezTo>
                      <a:cubicBezTo>
                        <a:pt x="1713" y="1033"/>
                        <a:pt x="1876" y="860"/>
                        <a:pt x="2105" y="761"/>
                      </a:cubicBezTo>
                      <a:cubicBezTo>
                        <a:pt x="2287" y="682"/>
                        <a:pt x="2522" y="667"/>
                        <a:pt x="2662" y="693"/>
                      </a:cubicBezTo>
                      <a:cubicBezTo>
                        <a:pt x="2677" y="695"/>
                        <a:pt x="2705" y="686"/>
                        <a:pt x="2716" y="695"/>
                      </a:cubicBezTo>
                      <a:cubicBezTo>
                        <a:pt x="2728" y="704"/>
                        <a:pt x="2757" y="770"/>
                        <a:pt x="2757" y="770"/>
                      </a:cubicBezTo>
                      <a:cubicBezTo>
                        <a:pt x="2348" y="697"/>
                        <a:pt x="1988" y="867"/>
                        <a:pt x="1709" y="1112"/>
                      </a:cubicBezTo>
                      <a:cubicBezTo>
                        <a:pt x="1588" y="1058"/>
                        <a:pt x="1427" y="983"/>
                        <a:pt x="1294" y="998"/>
                      </a:cubicBezTo>
                      <a:cubicBezTo>
                        <a:pt x="1233" y="1005"/>
                        <a:pt x="930" y="1144"/>
                        <a:pt x="728" y="1274"/>
                      </a:cubicBezTo>
                      <a:cubicBezTo>
                        <a:pt x="542" y="923"/>
                        <a:pt x="252" y="484"/>
                        <a:pt x="0" y="60"/>
                      </a:cubicBezTo>
                      <a:cubicBezTo>
                        <a:pt x="41" y="43"/>
                        <a:pt x="26" y="17"/>
                        <a:pt x="67" y="0"/>
                      </a:cubicBezTo>
                      <a:cubicBezTo>
                        <a:pt x="336" y="432"/>
                        <a:pt x="525" y="775"/>
                        <a:pt x="756" y="11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nvGrpSpPr>
                <p:cNvPr id="167" name="Google Shape;167;p2"/>
                <p:cNvGrpSpPr/>
                <p:nvPr/>
              </p:nvGrpSpPr>
              <p:grpSpPr>
                <a:xfrm>
                  <a:off x="2462760" y="3946680"/>
                  <a:ext cx="993960" cy="552600"/>
                  <a:chOff x="2462760" y="3946680"/>
                  <a:chExt cx="993960" cy="552600"/>
                </a:xfrm>
              </p:grpSpPr>
              <p:sp>
                <p:nvSpPr>
                  <p:cNvPr id="168" name="Google Shape;168;p2"/>
                  <p:cNvSpPr/>
                  <p:nvPr/>
                </p:nvSpPr>
                <p:spPr>
                  <a:xfrm>
                    <a:off x="2489040" y="3946680"/>
                    <a:ext cx="957600" cy="552600"/>
                  </a:xfrm>
                  <a:custGeom>
                    <a:avLst/>
                    <a:gdLst/>
                    <a:ahLst/>
                    <a:cxnLst/>
                    <a:rect l="l" t="t" r="r" b="b"/>
                    <a:pathLst>
                      <a:path w="2660" h="1535" extrusionOk="0">
                        <a:moveTo>
                          <a:pt x="2660" y="1081"/>
                        </a:moveTo>
                        <a:cubicBezTo>
                          <a:pt x="2322" y="993"/>
                          <a:pt x="1868" y="1159"/>
                          <a:pt x="1634" y="1417"/>
                        </a:cubicBezTo>
                        <a:cubicBezTo>
                          <a:pt x="1485" y="1296"/>
                          <a:pt x="1270" y="1260"/>
                          <a:pt x="1089" y="1327"/>
                        </a:cubicBezTo>
                        <a:cubicBezTo>
                          <a:pt x="949" y="1380"/>
                          <a:pt x="827" y="1462"/>
                          <a:pt x="698" y="1535"/>
                        </a:cubicBezTo>
                        <a:cubicBezTo>
                          <a:pt x="463" y="1150"/>
                          <a:pt x="235" y="776"/>
                          <a:pt x="0" y="393"/>
                        </a:cubicBezTo>
                        <a:cubicBezTo>
                          <a:pt x="153" y="180"/>
                          <a:pt x="463" y="126"/>
                          <a:pt x="706" y="184"/>
                        </a:cubicBezTo>
                        <a:cubicBezTo>
                          <a:pt x="861" y="221"/>
                          <a:pt x="1005" y="296"/>
                          <a:pt x="1143" y="380"/>
                        </a:cubicBezTo>
                        <a:cubicBezTo>
                          <a:pt x="1163" y="326"/>
                          <a:pt x="1315" y="117"/>
                          <a:pt x="1644" y="49"/>
                        </a:cubicBezTo>
                        <a:cubicBezTo>
                          <a:pt x="1788" y="20"/>
                          <a:pt x="1941" y="-31"/>
                          <a:pt x="2077" y="25"/>
                        </a:cubicBezTo>
                        <a:cubicBezTo>
                          <a:pt x="2314" y="356"/>
                          <a:pt x="2451" y="730"/>
                          <a:pt x="2660" y="1081"/>
                        </a:cubicBezTo>
                        <a:close/>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69" name="Google Shape;169;p2"/>
                  <p:cNvSpPr/>
                  <p:nvPr/>
                </p:nvSpPr>
                <p:spPr>
                  <a:xfrm>
                    <a:off x="2715480" y="4283640"/>
                    <a:ext cx="705600" cy="172440"/>
                  </a:xfrm>
                  <a:custGeom>
                    <a:avLst/>
                    <a:gdLst/>
                    <a:ahLst/>
                    <a:cxnLst/>
                    <a:rect l="l" t="t" r="r" b="b"/>
                    <a:pathLst>
                      <a:path w="1960" h="479" fill="none" extrusionOk="0">
                        <a:moveTo>
                          <a:pt x="1960" y="25"/>
                        </a:moveTo>
                        <a:cubicBezTo>
                          <a:pt x="1622" y="-63"/>
                          <a:pt x="1200" y="83"/>
                          <a:pt x="966" y="341"/>
                        </a:cubicBezTo>
                        <a:cubicBezTo>
                          <a:pt x="817" y="219"/>
                          <a:pt x="570" y="206"/>
                          <a:pt x="391" y="272"/>
                        </a:cubicBezTo>
                        <a:cubicBezTo>
                          <a:pt x="250" y="324"/>
                          <a:pt x="129" y="406"/>
                          <a:pt x="0" y="479"/>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0" name="Google Shape;170;p2"/>
                  <p:cNvSpPr/>
                  <p:nvPr/>
                </p:nvSpPr>
                <p:spPr>
                  <a:xfrm>
                    <a:off x="2901960" y="4083480"/>
                    <a:ext cx="165240" cy="319680"/>
                  </a:xfrm>
                  <a:custGeom>
                    <a:avLst/>
                    <a:gdLst/>
                    <a:ahLst/>
                    <a:cxnLst/>
                    <a:rect l="l" t="t" r="r" b="b"/>
                    <a:pathLst>
                      <a:path w="459" h="888" fill="none" extrusionOk="0">
                        <a:moveTo>
                          <a:pt x="0" y="0"/>
                        </a:moveTo>
                        <a:cubicBezTo>
                          <a:pt x="160" y="344"/>
                          <a:pt x="299" y="544"/>
                          <a:pt x="459" y="888"/>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1" name="Google Shape;171;p2"/>
                  <p:cNvSpPr/>
                  <p:nvPr/>
                </p:nvSpPr>
                <p:spPr>
                  <a:xfrm>
                    <a:off x="2462760" y="4088880"/>
                    <a:ext cx="118080" cy="205920"/>
                  </a:xfrm>
                  <a:custGeom>
                    <a:avLst/>
                    <a:gdLst/>
                    <a:ahLst/>
                    <a:cxnLst/>
                    <a:rect l="l" t="t" r="r" b="b"/>
                    <a:pathLst>
                      <a:path w="328" h="572" fill="none" extrusionOk="0">
                        <a:moveTo>
                          <a:pt x="61" y="0"/>
                        </a:moveTo>
                        <a:cubicBezTo>
                          <a:pt x="39" y="8"/>
                          <a:pt x="16" y="19"/>
                          <a:pt x="0" y="37"/>
                        </a:cubicBezTo>
                        <a:cubicBezTo>
                          <a:pt x="106" y="217"/>
                          <a:pt x="216" y="396"/>
                          <a:pt x="328" y="572"/>
                        </a:cubicBezTo>
                      </a:path>
                    </a:pathLst>
                  </a:custGeom>
                  <a:noFill/>
                  <a:ln w="12950" cap="rnd" cmpd="sng">
                    <a:solidFill>
                      <a:schemeClr val="dk1"/>
                    </a:solidFill>
                    <a:prstDash val="solid"/>
                    <a:round/>
                    <a:headEnd type="none" w="sm" len="sm"/>
                    <a:tailEnd type="none" w="sm" len="sm"/>
                  </a:ln>
                </p:spPr>
                <p:txBody>
                  <a:bodyPr spcFirstLastPara="1" wrap="square" lIns="96475" tIns="51475" rIns="96475" bIns="51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2" name="Google Shape;172;p2"/>
                  <p:cNvSpPr/>
                  <p:nvPr/>
                </p:nvSpPr>
                <p:spPr>
                  <a:xfrm>
                    <a:off x="2630160" y="4373280"/>
                    <a:ext cx="39600" cy="67320"/>
                  </a:xfrm>
                  <a:custGeom>
                    <a:avLst/>
                    <a:gdLst/>
                    <a:ahLst/>
                    <a:cxnLst/>
                    <a:rect l="l" t="t" r="r" b="b"/>
                    <a:pathLst>
                      <a:path w="110" h="187" fill="none" extrusionOk="0">
                        <a:moveTo>
                          <a:pt x="0" y="0"/>
                        </a:moveTo>
                        <a:cubicBezTo>
                          <a:pt x="39" y="60"/>
                          <a:pt x="76" y="124"/>
                          <a:pt x="110" y="187"/>
                        </a:cubicBezTo>
                      </a:path>
                    </a:pathLst>
                  </a:custGeom>
                  <a:noFill/>
                  <a:ln w="12950" cap="rnd" cmpd="sng">
                    <a:solidFill>
                      <a:schemeClr val="dk1"/>
                    </a:solidFill>
                    <a:prstDash val="solid"/>
                    <a:round/>
                    <a:headEnd type="none" w="sm" len="sm"/>
                    <a:tailEnd type="none" w="sm" len="sm"/>
                  </a:ln>
                </p:spPr>
                <p:txBody>
                  <a:bodyPr spcFirstLastPara="1" wrap="square" lIns="96475" tIns="15825" rIns="96475" bIns="1582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3" name="Google Shape;173;p2"/>
                  <p:cNvSpPr/>
                  <p:nvPr/>
                </p:nvSpPr>
                <p:spPr>
                  <a:xfrm>
                    <a:off x="3366000" y="4321080"/>
                    <a:ext cx="90720" cy="40320"/>
                  </a:xfrm>
                  <a:custGeom>
                    <a:avLst/>
                    <a:gdLst/>
                    <a:ahLst/>
                    <a:cxnLst/>
                    <a:rect l="l" t="t" r="r" b="b"/>
                    <a:pathLst>
                      <a:path w="252" h="112" fill="none" extrusionOk="0">
                        <a:moveTo>
                          <a:pt x="205" y="0"/>
                        </a:moveTo>
                        <a:cubicBezTo>
                          <a:pt x="224" y="43"/>
                          <a:pt x="233" y="71"/>
                          <a:pt x="252" y="112"/>
                        </a:cubicBezTo>
                        <a:cubicBezTo>
                          <a:pt x="168" y="99"/>
                          <a:pt x="84" y="93"/>
                          <a:pt x="0" y="97"/>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4" name="Google Shape;174;p2"/>
                  <p:cNvSpPr/>
                  <p:nvPr/>
                </p:nvSpPr>
                <p:spPr>
                  <a:xfrm>
                    <a:off x="2966400" y="4028400"/>
                    <a:ext cx="151920" cy="75960"/>
                  </a:xfrm>
                  <a:custGeom>
                    <a:avLst/>
                    <a:gdLst/>
                    <a:ahLst/>
                    <a:cxnLst/>
                    <a:rect l="l" t="t" r="r" b="b"/>
                    <a:pathLst>
                      <a:path w="422" h="211" fill="none" extrusionOk="0">
                        <a:moveTo>
                          <a:pt x="0" y="211"/>
                        </a:moveTo>
                        <a:cubicBezTo>
                          <a:pt x="118" y="103"/>
                          <a:pt x="265" y="28"/>
                          <a:pt x="422" y="0"/>
                        </a:cubicBezTo>
                      </a:path>
                    </a:pathLst>
                  </a:custGeom>
                  <a:noFill/>
                  <a:ln w="12950" cap="rnd" cmpd="sng">
                    <a:solidFill>
                      <a:schemeClr val="dk1"/>
                    </a:solidFill>
                    <a:prstDash val="solid"/>
                    <a:round/>
                    <a:headEnd type="none" w="sm" len="sm"/>
                    <a:tailEnd type="none" w="sm" len="sm"/>
                  </a:ln>
                </p:spPr>
                <p:txBody>
                  <a:bodyPr spcFirstLastPara="1" wrap="square" lIns="96475" tIns="24475" rIns="96475" bIns="244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5" name="Google Shape;175;p2"/>
                  <p:cNvSpPr/>
                  <p:nvPr/>
                </p:nvSpPr>
                <p:spPr>
                  <a:xfrm>
                    <a:off x="3156120" y="4014360"/>
                    <a:ext cx="34920" cy="5400"/>
                  </a:xfrm>
                  <a:custGeom>
                    <a:avLst/>
                    <a:gdLst/>
                    <a:ahLst/>
                    <a:cxnLst/>
                    <a:rect l="l" t="t" r="r" b="b"/>
                    <a:pathLst>
                      <a:path w="97" h="15" fill="none" extrusionOk="0">
                        <a:moveTo>
                          <a:pt x="0" y="15"/>
                        </a:moveTo>
                        <a:cubicBezTo>
                          <a:pt x="34" y="13"/>
                          <a:pt x="65" y="7"/>
                          <a:pt x="97"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6" name="Google Shape;176;p2"/>
                  <p:cNvSpPr/>
                  <p:nvPr/>
                </p:nvSpPr>
                <p:spPr>
                  <a:xfrm>
                    <a:off x="2999520" y="4066200"/>
                    <a:ext cx="245880" cy="88560"/>
                  </a:xfrm>
                  <a:custGeom>
                    <a:avLst/>
                    <a:gdLst/>
                    <a:ahLst/>
                    <a:cxnLst/>
                    <a:rect l="l" t="t" r="r" b="b"/>
                    <a:pathLst>
                      <a:path w="683" h="246" fill="none" extrusionOk="0">
                        <a:moveTo>
                          <a:pt x="0" y="246"/>
                        </a:moveTo>
                        <a:cubicBezTo>
                          <a:pt x="196" y="99"/>
                          <a:pt x="439" y="11"/>
                          <a:pt x="683" y="0"/>
                        </a:cubicBezTo>
                      </a:path>
                    </a:pathLst>
                  </a:custGeom>
                  <a:noFill/>
                  <a:ln w="12950" cap="rnd" cmpd="sng">
                    <a:solidFill>
                      <a:schemeClr val="dk1"/>
                    </a:solidFill>
                    <a:prstDash val="solid"/>
                    <a:round/>
                    <a:headEnd type="none" w="sm" len="sm"/>
                    <a:tailEnd type="none" w="sm" len="sm"/>
                  </a:ln>
                </p:spPr>
                <p:txBody>
                  <a:bodyPr spcFirstLastPara="1" wrap="square" lIns="96475" tIns="37075" rIns="96475" bIns="37075"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7" name="Google Shape;177;p2"/>
                  <p:cNvSpPr/>
                  <p:nvPr/>
                </p:nvSpPr>
                <p:spPr>
                  <a:xfrm>
                    <a:off x="3169440" y="4122000"/>
                    <a:ext cx="81360" cy="15840"/>
                  </a:xfrm>
                  <a:custGeom>
                    <a:avLst/>
                    <a:gdLst/>
                    <a:ahLst/>
                    <a:cxnLst/>
                    <a:rect l="l" t="t" r="r" b="b"/>
                    <a:pathLst>
                      <a:path w="226" h="44" fill="none" extrusionOk="0">
                        <a:moveTo>
                          <a:pt x="0" y="44"/>
                        </a:moveTo>
                        <a:cubicBezTo>
                          <a:pt x="71" y="15"/>
                          <a:pt x="148" y="0"/>
                          <a:pt x="22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8" name="Google Shape;178;p2"/>
                  <p:cNvSpPr/>
                  <p:nvPr/>
                </p:nvSpPr>
                <p:spPr>
                  <a:xfrm>
                    <a:off x="3061800" y="4218840"/>
                    <a:ext cx="76680" cy="38160"/>
                  </a:xfrm>
                  <a:custGeom>
                    <a:avLst/>
                    <a:gdLst/>
                    <a:ahLst/>
                    <a:cxnLst/>
                    <a:rect l="l" t="t" r="r" b="b"/>
                    <a:pathLst>
                      <a:path w="213" h="106" fill="none" extrusionOk="0">
                        <a:moveTo>
                          <a:pt x="0" y="106"/>
                        </a:moveTo>
                        <a:cubicBezTo>
                          <a:pt x="66" y="61"/>
                          <a:pt x="137" y="26"/>
                          <a:pt x="21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79" name="Google Shape;179;p2"/>
                  <p:cNvSpPr/>
                  <p:nvPr/>
                </p:nvSpPr>
                <p:spPr>
                  <a:xfrm>
                    <a:off x="3191040" y="4174200"/>
                    <a:ext cx="94680" cy="24840"/>
                  </a:xfrm>
                  <a:custGeom>
                    <a:avLst/>
                    <a:gdLst/>
                    <a:ahLst/>
                    <a:cxnLst/>
                    <a:rect l="l" t="t" r="r" b="b"/>
                    <a:pathLst>
                      <a:path w="263" h="69" fill="none" extrusionOk="0">
                        <a:moveTo>
                          <a:pt x="0" y="69"/>
                        </a:moveTo>
                        <a:cubicBezTo>
                          <a:pt x="80" y="25"/>
                          <a:pt x="172" y="2"/>
                          <a:pt x="263"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0" name="Google Shape;180;p2"/>
                  <p:cNvSpPr/>
                  <p:nvPr/>
                </p:nvSpPr>
                <p:spPr>
                  <a:xfrm>
                    <a:off x="3099600" y="4220640"/>
                    <a:ext cx="247680" cy="93600"/>
                  </a:xfrm>
                  <a:custGeom>
                    <a:avLst/>
                    <a:gdLst/>
                    <a:ahLst/>
                    <a:cxnLst/>
                    <a:rect l="l" t="t" r="r" b="b"/>
                    <a:pathLst>
                      <a:path w="688" h="260" fill="none" extrusionOk="0">
                        <a:moveTo>
                          <a:pt x="0" y="260"/>
                        </a:moveTo>
                        <a:cubicBezTo>
                          <a:pt x="19" y="247"/>
                          <a:pt x="35" y="234"/>
                          <a:pt x="54" y="223"/>
                        </a:cubicBezTo>
                        <a:cubicBezTo>
                          <a:pt x="243" y="97"/>
                          <a:pt x="463" y="19"/>
                          <a:pt x="688" y="0"/>
                        </a:cubicBezTo>
                      </a:path>
                    </a:pathLst>
                  </a:custGeom>
                  <a:noFill/>
                  <a:ln w="12950" cap="rnd" cmpd="sng">
                    <a:solidFill>
                      <a:schemeClr val="dk1"/>
                    </a:solidFill>
                    <a:prstDash val="solid"/>
                    <a:round/>
                    <a:headEnd type="none" w="sm" len="sm"/>
                    <a:tailEnd type="none" w="sm" len="sm"/>
                  </a:ln>
                </p:spPr>
                <p:txBody>
                  <a:bodyPr spcFirstLastPara="1" wrap="square" lIns="96475" tIns="42100" rIns="96475" bIns="421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1" name="Google Shape;181;p2"/>
                  <p:cNvSpPr/>
                  <p:nvPr/>
                </p:nvSpPr>
                <p:spPr>
                  <a:xfrm>
                    <a:off x="2566080" y="4075560"/>
                    <a:ext cx="293400" cy="42840"/>
                  </a:xfrm>
                  <a:custGeom>
                    <a:avLst/>
                    <a:gdLst/>
                    <a:ahLst/>
                    <a:cxnLst/>
                    <a:rect l="l" t="t" r="r" b="b"/>
                    <a:pathLst>
                      <a:path w="815" h="119" fill="none" extrusionOk="0">
                        <a:moveTo>
                          <a:pt x="0" y="99"/>
                        </a:moveTo>
                        <a:cubicBezTo>
                          <a:pt x="249" y="-40"/>
                          <a:pt x="574" y="-32"/>
                          <a:pt x="815" y="119"/>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2" name="Google Shape;182;p2"/>
                  <p:cNvSpPr/>
                  <p:nvPr/>
                </p:nvSpPr>
                <p:spPr>
                  <a:xfrm>
                    <a:off x="2704680" y="4145040"/>
                    <a:ext cx="151920" cy="18000"/>
                  </a:xfrm>
                  <a:custGeom>
                    <a:avLst/>
                    <a:gdLst/>
                    <a:ahLst/>
                    <a:cxnLst/>
                    <a:rect l="l" t="t" r="r" b="b"/>
                    <a:pathLst>
                      <a:path w="422" h="50" fill="none" extrusionOk="0">
                        <a:moveTo>
                          <a:pt x="0" y="10"/>
                        </a:moveTo>
                        <a:cubicBezTo>
                          <a:pt x="142" y="-12"/>
                          <a:pt x="288" y="3"/>
                          <a:pt x="422" y="5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3" name="Google Shape;183;p2"/>
                  <p:cNvSpPr/>
                  <p:nvPr/>
                </p:nvSpPr>
                <p:spPr>
                  <a:xfrm>
                    <a:off x="2664360" y="4223160"/>
                    <a:ext cx="269640" cy="32040"/>
                  </a:xfrm>
                  <a:custGeom>
                    <a:avLst/>
                    <a:gdLst/>
                    <a:ahLst/>
                    <a:cxnLst/>
                    <a:rect l="l" t="t" r="r" b="b"/>
                    <a:pathLst>
                      <a:path w="749" h="89" fill="none" extrusionOk="0">
                        <a:moveTo>
                          <a:pt x="0" y="89"/>
                        </a:moveTo>
                        <a:cubicBezTo>
                          <a:pt x="237" y="1"/>
                          <a:pt x="499" y="-22"/>
                          <a:pt x="749" y="21"/>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4" name="Google Shape;184;p2"/>
                  <p:cNvSpPr/>
                  <p:nvPr/>
                </p:nvSpPr>
                <p:spPr>
                  <a:xfrm>
                    <a:off x="2795040" y="4316400"/>
                    <a:ext cx="70560" cy="19440"/>
                  </a:xfrm>
                  <a:custGeom>
                    <a:avLst/>
                    <a:gdLst/>
                    <a:ahLst/>
                    <a:cxnLst/>
                    <a:rect l="l" t="t" r="r" b="b"/>
                    <a:pathLst>
                      <a:path w="196" h="54" fill="none" extrusionOk="0">
                        <a:moveTo>
                          <a:pt x="0" y="54"/>
                        </a:moveTo>
                        <a:cubicBezTo>
                          <a:pt x="61" y="24"/>
                          <a:pt x="129" y="7"/>
                          <a:pt x="196" y="0"/>
                        </a:cubicBezTo>
                      </a:path>
                    </a:pathLst>
                  </a:custGeom>
                  <a:noFill/>
                  <a:ln w="12950" cap="rnd" cmpd="sng">
                    <a:solidFill>
                      <a:schemeClr val="dk1"/>
                    </a:solidFill>
                    <a:prstDash val="solid"/>
                    <a:round/>
                    <a:headEnd type="none" w="sm" len="sm"/>
                    <a:tailEnd type="none" w="sm" len="sm"/>
                  </a:ln>
                </p:spPr>
                <p:txBody>
                  <a:bodyPr spcFirstLastPara="1" wrap="square" lIns="96475" tIns="0" rIns="96475" bIns="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grpSp>
        </p:grpSp>
      </p:grpSp>
      <p:grpSp>
        <p:nvGrpSpPr>
          <p:cNvPr id="185" name="Google Shape;185;p2"/>
          <p:cNvGrpSpPr/>
          <p:nvPr/>
        </p:nvGrpSpPr>
        <p:grpSpPr>
          <a:xfrm>
            <a:off x="175902" y="189732"/>
            <a:ext cx="11840196" cy="6409573"/>
            <a:chOff x="131926" y="142299"/>
            <a:chExt cx="8880147" cy="4807180"/>
          </a:xfrm>
        </p:grpSpPr>
        <p:sp>
          <p:nvSpPr>
            <p:cNvPr id="186" name="Google Shape;186;p2"/>
            <p:cNvSpPr/>
            <p:nvPr/>
          </p:nvSpPr>
          <p:spPr>
            <a:xfrm rot="1214655">
              <a:off x="7870846" y="326057"/>
              <a:ext cx="1119857" cy="323439"/>
            </a:xfrm>
            <a:custGeom>
              <a:avLst/>
              <a:gdLst/>
              <a:ahLst/>
              <a:cxnLst/>
              <a:rect l="l" t="t" r="r" b="b"/>
              <a:pathLst>
                <a:path w="4650" h="624" extrusionOk="0">
                  <a:moveTo>
                    <a:pt x="0" y="0"/>
                  </a:moveTo>
                  <a:lnTo>
                    <a:pt x="4650" y="0"/>
                  </a:lnTo>
                  <a:lnTo>
                    <a:pt x="4455" y="328"/>
                  </a:lnTo>
                  <a:lnTo>
                    <a:pt x="4650" y="624"/>
                  </a:lnTo>
                  <a:lnTo>
                    <a:pt x="0" y="624"/>
                  </a:lnTo>
                  <a:lnTo>
                    <a:pt x="227" y="328"/>
                  </a:lnTo>
                  <a:lnTo>
                    <a:pt x="0" y="0"/>
                  </a:lnTo>
                  <a:close/>
                </a:path>
              </a:pathLst>
            </a:custGeom>
            <a:solidFill>
              <a:schemeClr val="accent2"/>
            </a:solidFill>
            <a:ln>
              <a:noFill/>
            </a:ln>
            <a:effectLst>
              <a:outerShdw dist="28575" dir="3840000" algn="bl" rotWithShape="0">
                <a:schemeClr val="dk1"/>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sp>
          <p:nvSpPr>
            <p:cNvPr id="187" name="Google Shape;187;p2"/>
            <p:cNvSpPr/>
            <p:nvPr/>
          </p:nvSpPr>
          <p:spPr>
            <a:xfrm rot="1214655">
              <a:off x="153296" y="4442282"/>
              <a:ext cx="1119857" cy="323439"/>
            </a:xfrm>
            <a:custGeom>
              <a:avLst/>
              <a:gdLst/>
              <a:ahLst/>
              <a:cxnLst/>
              <a:rect l="l" t="t" r="r" b="b"/>
              <a:pathLst>
                <a:path w="4650" h="624" extrusionOk="0">
                  <a:moveTo>
                    <a:pt x="0" y="0"/>
                  </a:moveTo>
                  <a:lnTo>
                    <a:pt x="4650" y="0"/>
                  </a:lnTo>
                  <a:lnTo>
                    <a:pt x="4455" y="328"/>
                  </a:lnTo>
                  <a:lnTo>
                    <a:pt x="4650" y="624"/>
                  </a:lnTo>
                  <a:lnTo>
                    <a:pt x="0" y="624"/>
                  </a:lnTo>
                  <a:lnTo>
                    <a:pt x="227" y="328"/>
                  </a:lnTo>
                  <a:lnTo>
                    <a:pt x="0" y="0"/>
                  </a:lnTo>
                  <a:close/>
                </a:path>
              </a:pathLst>
            </a:custGeom>
            <a:solidFill>
              <a:schemeClr val="lt2"/>
            </a:solidFill>
            <a:ln>
              <a:noFill/>
            </a:ln>
            <a:effectLst>
              <a:outerShdw dist="28575" dir="3840000" algn="bl" rotWithShape="0">
                <a:srgbClr val="191919"/>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85216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200"/>
              <a:buFont typeface="Black Han Sans"/>
              <a:buNone/>
              <a:defRPr sz="3200">
                <a:solidFill>
                  <a:schemeClr val="dk1"/>
                </a:solidFill>
                <a:latin typeface="Black Han Sans"/>
                <a:ea typeface="Black Han Sans"/>
                <a:cs typeface="Black Han Sans"/>
                <a:sym typeface="Black Han Sans"/>
              </a:defRPr>
            </a:lvl1pPr>
            <a:lvl2pPr lvl="1"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2pPr>
            <a:lvl3pPr lvl="2"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3pPr>
            <a:lvl4pPr lvl="3"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4pPr>
            <a:lvl5pPr lvl="4"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5pPr>
            <a:lvl6pPr lvl="5"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6pPr>
            <a:lvl7pPr lvl="6"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7pPr>
            <a:lvl8pPr lvl="7"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8pPr>
            <a:lvl9pPr lvl="8"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1pPr>
            <a:lvl2pPr marL="914400" lvl="1"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2pPr>
            <a:lvl3pPr marL="1371600" lvl="2"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3pPr>
            <a:lvl4pPr marL="1828800" lvl="3"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4pPr>
            <a:lvl5pPr marL="2286000" lvl="4"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5pPr>
            <a:lvl6pPr marL="2743200" lvl="5"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6pPr>
            <a:lvl7pPr marL="3200400" lvl="6"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7pPr>
            <a:lvl8pPr marL="3657600" lvl="7"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8pPr>
            <a:lvl9pPr marL="4114800" lvl="8"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9pPr>
          </a:lstStyle>
          <a:p>
            <a:endParaRPr/>
          </a:p>
        </p:txBody>
      </p:sp>
    </p:spTree>
    <p:extLst>
      <p:ext uri="{BB962C8B-B14F-4D97-AF65-F5344CB8AC3E}">
        <p14:creationId xmlns:p14="http://schemas.microsoft.com/office/powerpoint/2010/main" val="112520961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200"/>
              <a:buFont typeface="Black Han Sans"/>
              <a:buNone/>
              <a:defRPr sz="3200">
                <a:solidFill>
                  <a:schemeClr val="dk1"/>
                </a:solidFill>
                <a:latin typeface="Black Han Sans"/>
                <a:ea typeface="Black Han Sans"/>
                <a:cs typeface="Black Han Sans"/>
                <a:sym typeface="Black Han Sans"/>
              </a:defRPr>
            </a:lvl1pPr>
            <a:lvl2pPr lvl="1"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2pPr>
            <a:lvl3pPr lvl="2"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3pPr>
            <a:lvl4pPr lvl="3"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4pPr>
            <a:lvl5pPr lvl="4"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5pPr>
            <a:lvl6pPr lvl="5"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6pPr>
            <a:lvl7pPr lvl="6"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7pPr>
            <a:lvl8pPr lvl="7"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8pPr>
            <a:lvl9pPr lvl="8" rtl="0">
              <a:lnSpc>
                <a:spcPct val="115000"/>
              </a:lnSpc>
              <a:spcBef>
                <a:spcPts val="0"/>
              </a:spcBef>
              <a:spcAft>
                <a:spcPts val="0"/>
              </a:spcAft>
              <a:buClr>
                <a:schemeClr val="dk1"/>
              </a:buClr>
              <a:buSzPts val="3000"/>
              <a:buFont typeface="Black Han Sans"/>
              <a:buNone/>
              <a:defRPr sz="3000" b="1">
                <a:solidFill>
                  <a:schemeClr val="dk1"/>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1pPr>
            <a:lvl2pPr marL="914400" lvl="1"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2pPr>
            <a:lvl3pPr marL="1371600" lvl="2"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3pPr>
            <a:lvl4pPr marL="1828800" lvl="3"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4pPr>
            <a:lvl5pPr marL="2286000" lvl="4"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5pPr>
            <a:lvl6pPr marL="2743200" lvl="5"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6pPr>
            <a:lvl7pPr marL="3200400" lvl="6"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7pPr>
            <a:lvl8pPr marL="3657600" lvl="7"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8pPr>
            <a:lvl9pPr marL="4114800" lvl="8" indent="-304800">
              <a:lnSpc>
                <a:spcPct val="115000"/>
              </a:lnSpc>
              <a:spcBef>
                <a:spcPts val="0"/>
              </a:spcBef>
              <a:spcAft>
                <a:spcPts val="0"/>
              </a:spcAft>
              <a:buClr>
                <a:schemeClr val="dk1"/>
              </a:buClr>
              <a:buSzPts val="1200"/>
              <a:buFont typeface="Nanum Gothic"/>
              <a:buChar char="■"/>
              <a:defRPr sz="1200">
                <a:solidFill>
                  <a:schemeClr val="dk1"/>
                </a:solidFill>
                <a:latin typeface="Nanum Gothic"/>
                <a:ea typeface="Nanum Gothic"/>
                <a:cs typeface="Nanum Gothic"/>
                <a:sym typeface="Nanum Gothic"/>
              </a:defRPr>
            </a:lvl9pPr>
          </a:lstStyle>
          <a:p>
            <a:endParaRPr/>
          </a:p>
        </p:txBody>
      </p:sp>
    </p:spTree>
    <p:extLst>
      <p:ext uri="{BB962C8B-B14F-4D97-AF65-F5344CB8AC3E}">
        <p14:creationId xmlns:p14="http://schemas.microsoft.com/office/powerpoint/2010/main" val="4231747584"/>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44"/>
        <p:cNvGrpSpPr/>
        <p:nvPr/>
      </p:nvGrpSpPr>
      <p:grpSpPr>
        <a:xfrm>
          <a:off x="0" y="0"/>
          <a:ext cx="0" cy="0"/>
          <a:chOff x="0" y="0"/>
          <a:chExt cx="0" cy="0"/>
        </a:xfrm>
      </p:grpSpPr>
      <p:sp>
        <p:nvSpPr>
          <p:cNvPr id="2745" name="Google Shape;2745;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746" name="Google Shape;2746;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70694202"/>
      </p:ext>
    </p:extLst>
  </p:cSld>
  <p:clrMap bg1="lt1" tx1="dk1" bg2="dk2" tx2="lt2" accent1="accent1" accent2="accent2" accent3="accent3" accent4="accent4" accent5="accent5" accent6="accent6" hlink="hlink" folHlink="folHlink"/>
  <p:sldLayoutIdLst>
    <p:sldLayoutId id="214748368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slide" Target="slide29.xml"/><Relationship Id="rId4" Type="http://schemas.openxmlformats.org/officeDocument/2006/relationships/slide" Target="slide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slide" Target="slide35.xml"/><Relationship Id="rId4" Type="http://schemas.openxmlformats.org/officeDocument/2006/relationships/slide" Target="slide34.xml"/></Relationships>
</file>

<file path=ppt/slides/_rels/slide2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32"/>
          <p:cNvSpPr txBox="1">
            <a:spLocks noGrp="1"/>
          </p:cNvSpPr>
          <p:nvPr>
            <p:ph type="ctrTitle"/>
          </p:nvPr>
        </p:nvSpPr>
        <p:spPr>
          <a:xfrm>
            <a:off x="1362346" y="1644316"/>
            <a:ext cx="9898981" cy="1872411"/>
          </a:xfrm>
          <a:prstGeom prst="rect">
            <a:avLst/>
          </a:prstGeom>
        </p:spPr>
        <p:txBody>
          <a:bodyPr spcFirstLastPara="1" wrap="square" lIns="121900" tIns="121900" rIns="121900" bIns="121900" anchor="b" anchorCtr="0">
            <a:noAutofit/>
          </a:bodyPr>
          <a:lstStyle/>
          <a:p>
            <a:pPr>
              <a:lnSpc>
                <a:spcPct val="150000"/>
              </a:lnSpc>
            </a:pPr>
            <a:r>
              <a:rPr lang="en-US" sz="5333" b="1">
                <a:solidFill>
                  <a:srgbClr val="414042"/>
                </a:solidFill>
                <a:latin typeface="Times New Roman" panose="02020603050405020304" pitchFamily="18" charset="0"/>
                <a:cs typeface="Times New Roman" panose="02020603050405020304" pitchFamily="18" charset="0"/>
              </a:rPr>
              <a:t>Đề tài: Quản lý thư viện</a:t>
            </a:r>
            <a:endParaRPr lang="en-US" sz="3200" b="1" dirty="0">
              <a:solidFill>
                <a:srgbClr val="414042"/>
              </a:solidFill>
              <a:latin typeface="Times New Roman" panose="02020603050405020304" pitchFamily="18" charset="0"/>
              <a:cs typeface="Times New Roman" panose="02020603050405020304" pitchFamily="18" charset="0"/>
            </a:endParaRPr>
          </a:p>
        </p:txBody>
      </p:sp>
      <p:sp>
        <p:nvSpPr>
          <p:cNvPr id="2755" name="Google Shape;2755;p32"/>
          <p:cNvSpPr txBox="1">
            <a:spLocks noGrp="1"/>
          </p:cNvSpPr>
          <p:nvPr>
            <p:ph type="subTitle" idx="1"/>
          </p:nvPr>
        </p:nvSpPr>
        <p:spPr>
          <a:xfrm>
            <a:off x="3079623" y="4676775"/>
            <a:ext cx="6038400" cy="692893"/>
          </a:xfrm>
          <a:prstGeom prst="rect">
            <a:avLst/>
          </a:prstGeom>
        </p:spPr>
        <p:txBody>
          <a:bodyPr spcFirstLastPara="1" wrap="square" lIns="121900" tIns="121900" rIns="121900" bIns="121900" anchor="t" anchorCtr="0">
            <a:noAutofit/>
          </a:bodyPr>
          <a:lstStyle/>
          <a:p>
            <a:pPr marL="0" indent="0"/>
            <a:r>
              <a:rPr lang="en" sz="2400">
                <a:latin typeface="Times New Roman" panose="02020603050405020304" pitchFamily="18" charset="0"/>
                <a:cs typeface="Times New Roman" panose="02020603050405020304" pitchFamily="18" charset="0"/>
              </a:rPr>
              <a:t>GVHD: Nguyễn Thế Hữu</a:t>
            </a:r>
            <a:endParaRPr sz="2400" dirty="0">
              <a:latin typeface="Times New Roman" panose="02020603050405020304" pitchFamily="18" charset="0"/>
              <a:cs typeface="Times New Roman" panose="02020603050405020304" pitchFamily="18" charset="0"/>
            </a:endParaRPr>
          </a:p>
        </p:txBody>
      </p:sp>
      <p:sp>
        <p:nvSpPr>
          <p:cNvPr id="2" name="Google Shape;2755;p32">
            <a:extLst>
              <a:ext uri="{FF2B5EF4-FFF2-40B4-BE49-F238E27FC236}">
                <a16:creationId xmlns:a16="http://schemas.microsoft.com/office/drawing/2014/main" id="{A4D2A959-8574-28D3-7B9E-628F88777A9E}"/>
              </a:ext>
            </a:extLst>
          </p:cNvPr>
          <p:cNvSpPr txBox="1">
            <a:spLocks/>
          </p:cNvSpPr>
          <p:nvPr/>
        </p:nvSpPr>
        <p:spPr>
          <a:xfrm>
            <a:off x="4413123" y="400976"/>
            <a:ext cx="3797428" cy="692893"/>
          </a:xfrm>
          <a:prstGeom prst="rect">
            <a:avLst/>
          </a:prstGeom>
          <a:solidFill>
            <a:schemeClr val="accent2"/>
          </a:solidFill>
          <a:ln>
            <a:noFill/>
          </a:ln>
          <a:effectLst>
            <a:outerShdw dist="76200" dir="2460000" algn="bl" rotWithShape="0">
              <a:schemeClr val="accent3"/>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anum Gothic"/>
              <a:buNone/>
              <a:defRPr sz="1600" b="0" i="0" u="none" strike="noStrike" cap="none">
                <a:solidFill>
                  <a:schemeClr val="dk1"/>
                </a:solidFill>
                <a:latin typeface="Nanum Gothic"/>
                <a:ea typeface="Nanum Gothic"/>
                <a:cs typeface="Nanum Gothic"/>
                <a:sym typeface="Nanum Gothic"/>
              </a:defRPr>
            </a:lvl1pPr>
            <a:lvl2pPr marL="914400" marR="0" lvl="1"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2pPr>
            <a:lvl3pPr marL="1371600" marR="0" lvl="2"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3pPr>
            <a:lvl4pPr marL="1828800" marR="0" lvl="3"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4pPr>
            <a:lvl5pPr marL="2286000" marR="0" lvl="4"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5pPr>
            <a:lvl6pPr marL="2743200" marR="0" lvl="5"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6pPr>
            <a:lvl7pPr marL="3200400" marR="0" lvl="6"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7pPr>
            <a:lvl8pPr marL="3657600" marR="0" lvl="7"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8pPr>
            <a:lvl9pPr marL="4114800" marR="0" lvl="8" indent="-304800" algn="ctr" rtl="0">
              <a:lnSpc>
                <a:spcPct val="100000"/>
              </a:lnSpc>
              <a:spcBef>
                <a:spcPts val="0"/>
              </a:spcBef>
              <a:spcAft>
                <a:spcPts val="0"/>
              </a:spcAft>
              <a:buClr>
                <a:schemeClr val="dk1"/>
              </a:buClr>
              <a:buSzPts val="1800"/>
              <a:buFont typeface="Nanum Gothic"/>
              <a:buNone/>
              <a:defRPr sz="1800" b="0" i="0" u="none" strike="noStrike" cap="none">
                <a:solidFill>
                  <a:schemeClr val="dk1"/>
                </a:solidFill>
                <a:latin typeface="Nanum Gothic"/>
                <a:ea typeface="Nanum Gothic"/>
                <a:cs typeface="Nanum Gothic"/>
                <a:sym typeface="Nanum Gothic"/>
              </a:defRPr>
            </a:lvl9pPr>
          </a:lstStyle>
          <a:p>
            <a:pPr marL="0" indent="0" defTabSz="1219170">
              <a:buClr>
                <a:srgbClr val="2C2D2D"/>
              </a:buClr>
            </a:pPr>
            <a:r>
              <a:rPr lang="en-US" sz="3200" b="1" kern="0" err="1">
                <a:solidFill>
                  <a:srgbClr val="2C2D2D"/>
                </a:solidFill>
                <a:latin typeface="Times New Roman" panose="02020603050405020304" pitchFamily="18" charset="0"/>
                <a:cs typeface="Times New Roman" panose="02020603050405020304" pitchFamily="18" charset="0"/>
              </a:rPr>
              <a:t>Nhóm</a:t>
            </a:r>
            <a:r>
              <a:rPr lang="en-US" sz="3200" b="1" kern="0">
                <a:solidFill>
                  <a:srgbClr val="2C2D2D"/>
                </a:solidFill>
                <a:latin typeface="Times New Roman" panose="02020603050405020304" pitchFamily="18" charset="0"/>
                <a:cs typeface="Times New Roman" panose="02020603050405020304" pitchFamily="18" charset="0"/>
              </a:rPr>
              <a:t> 1</a:t>
            </a:r>
            <a:endParaRPr lang="en-US" sz="3200" b="1" kern="0" dirty="0">
              <a:solidFill>
                <a:srgbClr val="2C2D2D"/>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8866-C28F-42D5-AD28-2427210BCAC3}"/>
              </a:ext>
            </a:extLst>
          </p:cNvPr>
          <p:cNvSpPr>
            <a:spLocks noGrp="1"/>
          </p:cNvSpPr>
          <p:nvPr>
            <p:ph type="title"/>
          </p:nvPr>
        </p:nvSpPr>
        <p:spPr>
          <a:xfrm>
            <a:off x="960000" y="288452"/>
            <a:ext cx="10272000" cy="763600"/>
          </a:xfrm>
        </p:spPr>
        <p:txBody>
          <a:bodyPr/>
          <a:lstStyle/>
          <a:p>
            <a:r>
              <a:rPr lang="en-US" b="1"/>
              <a:t>Diagram</a:t>
            </a:r>
          </a:p>
        </p:txBody>
      </p:sp>
      <p:pic>
        <p:nvPicPr>
          <p:cNvPr id="10" name="Picture 9">
            <a:extLst>
              <a:ext uri="{FF2B5EF4-FFF2-40B4-BE49-F238E27FC236}">
                <a16:creationId xmlns:a16="http://schemas.microsoft.com/office/drawing/2014/main" id="{2D4E3212-C9CE-DD38-9A2D-B0C590F79D64}"/>
              </a:ext>
            </a:extLst>
          </p:cNvPr>
          <p:cNvPicPr>
            <a:picLocks noChangeAspect="1"/>
          </p:cNvPicPr>
          <p:nvPr/>
        </p:nvPicPr>
        <p:blipFill>
          <a:blip r:embed="rId3"/>
          <a:stretch>
            <a:fillRect/>
          </a:stretch>
        </p:blipFill>
        <p:spPr>
          <a:xfrm>
            <a:off x="960000" y="947277"/>
            <a:ext cx="11232000" cy="5805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61189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2E2779-9B04-49CE-2B68-B9609DF0D1E8}"/>
              </a:ext>
            </a:extLst>
          </p:cNvPr>
          <p:cNvSpPr/>
          <p:nvPr/>
        </p:nvSpPr>
        <p:spPr>
          <a:xfrm>
            <a:off x="2390813" y="117747"/>
            <a:ext cx="1399032" cy="320038"/>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Quản lý</a:t>
            </a:r>
          </a:p>
        </p:txBody>
      </p:sp>
      <p:sp>
        <p:nvSpPr>
          <p:cNvPr id="10" name="Rectangle 9">
            <a:extLst>
              <a:ext uri="{FF2B5EF4-FFF2-40B4-BE49-F238E27FC236}">
                <a16:creationId xmlns:a16="http://schemas.microsoft.com/office/drawing/2014/main" id="{E206F0B7-244C-8781-4273-C5260BC9314C}"/>
              </a:ext>
            </a:extLst>
          </p:cNvPr>
          <p:cNvSpPr/>
          <p:nvPr/>
        </p:nvSpPr>
        <p:spPr>
          <a:xfrm>
            <a:off x="8846477" y="99458"/>
            <a:ext cx="1399032" cy="320038"/>
          </a:xfrm>
          <a:prstGeom prst="rect">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Nhân viên</a:t>
            </a:r>
          </a:p>
        </p:txBody>
      </p:sp>
      <p:sp>
        <p:nvSpPr>
          <p:cNvPr id="11" name="Rectangle 10">
            <a:extLst>
              <a:ext uri="{FF2B5EF4-FFF2-40B4-BE49-F238E27FC236}">
                <a16:creationId xmlns:a16="http://schemas.microsoft.com/office/drawing/2014/main" id="{D6F15708-0423-465E-2F00-60020ECA1211}"/>
              </a:ext>
            </a:extLst>
          </p:cNvPr>
          <p:cNvSpPr/>
          <p:nvPr/>
        </p:nvSpPr>
        <p:spPr>
          <a:xfrm>
            <a:off x="5618645" y="117747"/>
            <a:ext cx="1399032" cy="320038"/>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Admin</a:t>
            </a:r>
          </a:p>
        </p:txBody>
      </p:sp>
      <p:sp>
        <p:nvSpPr>
          <p:cNvPr id="12" name="Rectangle 11">
            <a:extLst>
              <a:ext uri="{FF2B5EF4-FFF2-40B4-BE49-F238E27FC236}">
                <a16:creationId xmlns:a16="http://schemas.microsoft.com/office/drawing/2014/main" id="{EA61521E-2E41-C073-2FDD-08DB693C6ECF}"/>
              </a:ext>
            </a:extLst>
          </p:cNvPr>
          <p:cNvSpPr/>
          <p:nvPr/>
        </p:nvSpPr>
        <p:spPr>
          <a:xfrm>
            <a:off x="5618645" y="794400"/>
            <a:ext cx="1399032" cy="42976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Đăng nhập</a:t>
            </a:r>
          </a:p>
        </p:txBody>
      </p:sp>
      <p:cxnSp>
        <p:nvCxnSpPr>
          <p:cNvPr id="14" name="Straight Arrow Connector 13">
            <a:extLst>
              <a:ext uri="{FF2B5EF4-FFF2-40B4-BE49-F238E27FC236}">
                <a16:creationId xmlns:a16="http://schemas.microsoft.com/office/drawing/2014/main" id="{E19C67B7-667E-9182-077E-F77688C13952}"/>
              </a:ext>
            </a:extLst>
          </p:cNvPr>
          <p:cNvCxnSpPr>
            <a:stCxn id="9" idx="2"/>
            <a:endCxn id="12" idx="1"/>
          </p:cNvCxnSpPr>
          <p:nvPr/>
        </p:nvCxnSpPr>
        <p:spPr>
          <a:xfrm>
            <a:off x="3090329" y="437785"/>
            <a:ext cx="2528316" cy="571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5A7948E-2FA8-772B-739C-266A875381ED}"/>
              </a:ext>
            </a:extLst>
          </p:cNvPr>
          <p:cNvCxnSpPr>
            <a:stCxn id="11" idx="2"/>
            <a:endCxn id="12" idx="0"/>
          </p:cNvCxnSpPr>
          <p:nvPr/>
        </p:nvCxnSpPr>
        <p:spPr>
          <a:xfrm>
            <a:off x="6318161" y="437785"/>
            <a:ext cx="0" cy="3566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B3C7719-A8EB-3FA2-7D64-A688D303BF3C}"/>
              </a:ext>
            </a:extLst>
          </p:cNvPr>
          <p:cNvCxnSpPr>
            <a:stCxn id="10" idx="2"/>
            <a:endCxn id="12" idx="3"/>
          </p:cNvCxnSpPr>
          <p:nvPr/>
        </p:nvCxnSpPr>
        <p:spPr>
          <a:xfrm flipH="1">
            <a:off x="7017677" y="419496"/>
            <a:ext cx="2528316" cy="5897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1FD6E92-EDFD-9473-3830-A3675AE22AC0}"/>
              </a:ext>
            </a:extLst>
          </p:cNvPr>
          <p:cNvCxnSpPr>
            <a:cxnSpLocks/>
          </p:cNvCxnSpPr>
          <p:nvPr/>
        </p:nvCxnSpPr>
        <p:spPr>
          <a:xfrm>
            <a:off x="6301397" y="1224168"/>
            <a:ext cx="0" cy="448056"/>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4404773-7E24-3411-FF5C-40A9ACA72BC9}"/>
              </a:ext>
            </a:extLst>
          </p:cNvPr>
          <p:cNvCxnSpPr>
            <a:cxnSpLocks/>
          </p:cNvCxnSpPr>
          <p:nvPr/>
        </p:nvCxnSpPr>
        <p:spPr>
          <a:xfrm>
            <a:off x="1899458" y="1554656"/>
            <a:ext cx="9181268" cy="20998"/>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FC8784EC-0DC4-1FF6-FE46-017C6B817205}"/>
              </a:ext>
            </a:extLst>
          </p:cNvPr>
          <p:cNvCxnSpPr>
            <a:cxnSpLocks/>
          </p:cNvCxnSpPr>
          <p:nvPr/>
        </p:nvCxnSpPr>
        <p:spPr>
          <a:xfrm>
            <a:off x="1899458" y="1535906"/>
            <a:ext cx="0" cy="4693444"/>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D1813F-7C7B-8CCA-079D-BBD9D902ED22}"/>
              </a:ext>
            </a:extLst>
          </p:cNvPr>
          <p:cNvCxnSpPr>
            <a:cxnSpLocks/>
          </p:cNvCxnSpPr>
          <p:nvPr/>
        </p:nvCxnSpPr>
        <p:spPr>
          <a:xfrm flipH="1">
            <a:off x="6301397" y="1672224"/>
            <a:ext cx="2407" cy="4557126"/>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73BD256-0187-0D82-7437-8FCD47294C88}"/>
              </a:ext>
            </a:extLst>
          </p:cNvPr>
          <p:cNvCxnSpPr>
            <a:cxnSpLocks/>
          </p:cNvCxnSpPr>
          <p:nvPr/>
        </p:nvCxnSpPr>
        <p:spPr>
          <a:xfrm>
            <a:off x="11081525" y="1554656"/>
            <a:ext cx="12573" cy="4674694"/>
          </a:xfrm>
          <a:prstGeom prst="line">
            <a:avLst/>
          </a:prstGeom>
          <a:ln w="28575"/>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376DDCC6-DD00-5D4A-1913-3F9E1FF61752}"/>
              </a:ext>
            </a:extLst>
          </p:cNvPr>
          <p:cNvSpPr/>
          <p:nvPr/>
        </p:nvSpPr>
        <p:spPr>
          <a:xfrm>
            <a:off x="11342446" y="3071994"/>
            <a:ext cx="758465" cy="408814"/>
          </a:xfrm>
          <a:prstGeom prst="rect">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độc giả</a:t>
            </a:r>
          </a:p>
        </p:txBody>
      </p:sp>
      <p:cxnSp>
        <p:nvCxnSpPr>
          <p:cNvPr id="36" name="Straight Connector 35">
            <a:extLst>
              <a:ext uri="{FF2B5EF4-FFF2-40B4-BE49-F238E27FC236}">
                <a16:creationId xmlns:a16="http://schemas.microsoft.com/office/drawing/2014/main" id="{80617F97-6AA7-5785-3EAC-94FF4CB3E649}"/>
              </a:ext>
            </a:extLst>
          </p:cNvPr>
          <p:cNvCxnSpPr>
            <a:cxnSpLocks/>
            <a:stCxn id="35" idx="1"/>
          </p:cNvCxnSpPr>
          <p:nvPr/>
        </p:nvCxnSpPr>
        <p:spPr>
          <a:xfrm flipH="1">
            <a:off x="10735847" y="3276401"/>
            <a:ext cx="606599"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2EF0930F-2D0A-0B12-832E-A42152F47347}"/>
              </a:ext>
            </a:extLst>
          </p:cNvPr>
          <p:cNvSpPr/>
          <p:nvPr/>
        </p:nvSpPr>
        <p:spPr>
          <a:xfrm>
            <a:off x="10540232" y="4354728"/>
            <a:ext cx="1112484" cy="408813"/>
          </a:xfrm>
          <a:prstGeom prst="rect">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thẻ thư viện</a:t>
            </a:r>
          </a:p>
        </p:txBody>
      </p:sp>
      <p:sp>
        <p:nvSpPr>
          <p:cNvPr id="43" name="Rectangle 42">
            <a:extLst>
              <a:ext uri="{FF2B5EF4-FFF2-40B4-BE49-F238E27FC236}">
                <a16:creationId xmlns:a16="http://schemas.microsoft.com/office/drawing/2014/main" id="{89BAE05C-D9B0-0D3F-DCE3-6A8F2F5CF5A5}"/>
              </a:ext>
            </a:extLst>
          </p:cNvPr>
          <p:cNvSpPr/>
          <p:nvPr/>
        </p:nvSpPr>
        <p:spPr>
          <a:xfrm>
            <a:off x="596948" y="2852054"/>
            <a:ext cx="1037645" cy="358518"/>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sách</a:t>
            </a:r>
          </a:p>
        </p:txBody>
      </p:sp>
      <p:sp>
        <p:nvSpPr>
          <p:cNvPr id="44" name="Rectangle 43">
            <a:extLst>
              <a:ext uri="{FF2B5EF4-FFF2-40B4-BE49-F238E27FC236}">
                <a16:creationId xmlns:a16="http://schemas.microsoft.com/office/drawing/2014/main" id="{B15BA73A-F414-626A-3047-863DB013FE70}"/>
              </a:ext>
            </a:extLst>
          </p:cNvPr>
          <p:cNvSpPr/>
          <p:nvPr/>
        </p:nvSpPr>
        <p:spPr>
          <a:xfrm>
            <a:off x="2354817" y="2826041"/>
            <a:ext cx="1037645" cy="385569"/>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độc giả</a:t>
            </a:r>
          </a:p>
        </p:txBody>
      </p:sp>
      <p:cxnSp>
        <p:nvCxnSpPr>
          <p:cNvPr id="45" name="Straight Connector 44">
            <a:extLst>
              <a:ext uri="{FF2B5EF4-FFF2-40B4-BE49-F238E27FC236}">
                <a16:creationId xmlns:a16="http://schemas.microsoft.com/office/drawing/2014/main" id="{4F10CF9F-9B21-C8AA-C163-0460F330E311}"/>
              </a:ext>
            </a:extLst>
          </p:cNvPr>
          <p:cNvCxnSpPr>
            <a:cxnSpLocks/>
            <a:stCxn id="44" idx="1"/>
            <a:endCxn id="43" idx="3"/>
          </p:cNvCxnSpPr>
          <p:nvPr/>
        </p:nvCxnSpPr>
        <p:spPr>
          <a:xfrm flipH="1">
            <a:off x="1634593" y="3018826"/>
            <a:ext cx="720224" cy="12487"/>
          </a:xfrm>
          <a:prstGeom prst="line">
            <a:avLst/>
          </a:prstGeom>
          <a:ln w="28575"/>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5D277325-4659-2539-DEBE-1BDBC5E09EC8}"/>
              </a:ext>
            </a:extLst>
          </p:cNvPr>
          <p:cNvSpPr/>
          <p:nvPr/>
        </p:nvSpPr>
        <p:spPr>
          <a:xfrm>
            <a:off x="399124" y="4056210"/>
            <a:ext cx="1236996" cy="356226"/>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thẻ thư viện</a:t>
            </a:r>
          </a:p>
        </p:txBody>
      </p:sp>
      <p:sp>
        <p:nvSpPr>
          <p:cNvPr id="47" name="Rectangle 46">
            <a:extLst>
              <a:ext uri="{FF2B5EF4-FFF2-40B4-BE49-F238E27FC236}">
                <a16:creationId xmlns:a16="http://schemas.microsoft.com/office/drawing/2014/main" id="{B0C25DA7-D176-56BB-C669-5592023E41E5}"/>
              </a:ext>
            </a:extLst>
          </p:cNvPr>
          <p:cNvSpPr/>
          <p:nvPr/>
        </p:nvSpPr>
        <p:spPr>
          <a:xfrm>
            <a:off x="2314557" y="4027723"/>
            <a:ext cx="1176133" cy="385569"/>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mượn trả sách</a:t>
            </a:r>
          </a:p>
        </p:txBody>
      </p:sp>
      <p:cxnSp>
        <p:nvCxnSpPr>
          <p:cNvPr id="48" name="Straight Connector 47">
            <a:extLst>
              <a:ext uri="{FF2B5EF4-FFF2-40B4-BE49-F238E27FC236}">
                <a16:creationId xmlns:a16="http://schemas.microsoft.com/office/drawing/2014/main" id="{A34338F6-C2AF-79A1-FFFA-60CF6F6E263C}"/>
              </a:ext>
            </a:extLst>
          </p:cNvPr>
          <p:cNvCxnSpPr>
            <a:cxnSpLocks/>
            <a:stCxn id="47" idx="1"/>
            <a:endCxn id="46" idx="3"/>
          </p:cNvCxnSpPr>
          <p:nvPr/>
        </p:nvCxnSpPr>
        <p:spPr>
          <a:xfrm flipH="1">
            <a:off x="1636120" y="4220508"/>
            <a:ext cx="678437" cy="13815"/>
          </a:xfrm>
          <a:prstGeom prst="line">
            <a:avLst/>
          </a:prstGeom>
          <a:ln w="28575"/>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D9CF7627-9127-7714-05AC-BED0C5730BFF}"/>
              </a:ext>
            </a:extLst>
          </p:cNvPr>
          <p:cNvSpPr/>
          <p:nvPr/>
        </p:nvSpPr>
        <p:spPr>
          <a:xfrm>
            <a:off x="433376" y="5257891"/>
            <a:ext cx="1037645" cy="596820"/>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nhân viên(NV)</a:t>
            </a:r>
          </a:p>
        </p:txBody>
      </p:sp>
      <p:sp>
        <p:nvSpPr>
          <p:cNvPr id="50" name="Rectangle 49">
            <a:extLst>
              <a:ext uri="{FF2B5EF4-FFF2-40B4-BE49-F238E27FC236}">
                <a16:creationId xmlns:a16="http://schemas.microsoft.com/office/drawing/2014/main" id="{682DA550-487C-4815-018D-AC231994E513}"/>
              </a:ext>
            </a:extLst>
          </p:cNvPr>
          <p:cNvSpPr/>
          <p:nvPr/>
        </p:nvSpPr>
        <p:spPr>
          <a:xfrm>
            <a:off x="2403701" y="5387330"/>
            <a:ext cx="1366087" cy="337941"/>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Báo cáo/Thống kê</a:t>
            </a:r>
          </a:p>
        </p:txBody>
      </p:sp>
      <p:cxnSp>
        <p:nvCxnSpPr>
          <p:cNvPr id="51" name="Straight Connector 50">
            <a:extLst>
              <a:ext uri="{FF2B5EF4-FFF2-40B4-BE49-F238E27FC236}">
                <a16:creationId xmlns:a16="http://schemas.microsoft.com/office/drawing/2014/main" id="{08638954-C941-3D41-5545-B66019AC3BB0}"/>
              </a:ext>
            </a:extLst>
          </p:cNvPr>
          <p:cNvCxnSpPr>
            <a:cxnSpLocks/>
            <a:stCxn id="50" idx="1"/>
            <a:endCxn id="49" idx="3"/>
          </p:cNvCxnSpPr>
          <p:nvPr/>
        </p:nvCxnSpPr>
        <p:spPr>
          <a:xfrm flipH="1">
            <a:off x="1471021" y="5556301"/>
            <a:ext cx="932680" cy="0"/>
          </a:xfrm>
          <a:prstGeom prst="line">
            <a:avLst/>
          </a:prstGeom>
          <a:ln w="28575"/>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57741069-ABD8-D726-CA50-231BB50BEB24}"/>
              </a:ext>
            </a:extLst>
          </p:cNvPr>
          <p:cNvSpPr/>
          <p:nvPr/>
        </p:nvSpPr>
        <p:spPr>
          <a:xfrm>
            <a:off x="1087522" y="2177138"/>
            <a:ext cx="712347" cy="358518"/>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thể loại</a:t>
            </a:r>
          </a:p>
        </p:txBody>
      </p:sp>
      <p:sp>
        <p:nvSpPr>
          <p:cNvPr id="89" name="Rectangle 88">
            <a:extLst>
              <a:ext uri="{FF2B5EF4-FFF2-40B4-BE49-F238E27FC236}">
                <a16:creationId xmlns:a16="http://schemas.microsoft.com/office/drawing/2014/main" id="{7BD809D0-14D2-2DCB-E519-8AEF61B071E1}"/>
              </a:ext>
            </a:extLst>
          </p:cNvPr>
          <p:cNvSpPr/>
          <p:nvPr/>
        </p:nvSpPr>
        <p:spPr>
          <a:xfrm>
            <a:off x="759596" y="3438606"/>
            <a:ext cx="712347" cy="358518"/>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tác giả</a:t>
            </a:r>
          </a:p>
        </p:txBody>
      </p:sp>
      <p:sp>
        <p:nvSpPr>
          <p:cNvPr id="90" name="Rectangle 89">
            <a:extLst>
              <a:ext uri="{FF2B5EF4-FFF2-40B4-BE49-F238E27FC236}">
                <a16:creationId xmlns:a16="http://schemas.microsoft.com/office/drawing/2014/main" id="{55FF71D7-A65C-B628-0EDF-1767398BA89D}"/>
              </a:ext>
            </a:extLst>
          </p:cNvPr>
          <p:cNvSpPr/>
          <p:nvPr/>
        </p:nvSpPr>
        <p:spPr>
          <a:xfrm>
            <a:off x="194979" y="2176130"/>
            <a:ext cx="712347" cy="358518"/>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NXB</a:t>
            </a:r>
          </a:p>
        </p:txBody>
      </p:sp>
      <p:cxnSp>
        <p:nvCxnSpPr>
          <p:cNvPr id="92" name="Straight Arrow Connector 91">
            <a:extLst>
              <a:ext uri="{FF2B5EF4-FFF2-40B4-BE49-F238E27FC236}">
                <a16:creationId xmlns:a16="http://schemas.microsoft.com/office/drawing/2014/main" id="{5231153E-B989-2001-A86C-94CEDF2CC3CB}"/>
              </a:ext>
            </a:extLst>
          </p:cNvPr>
          <p:cNvCxnSpPr>
            <a:stCxn id="43" idx="0"/>
            <a:endCxn id="90" idx="2"/>
          </p:cNvCxnSpPr>
          <p:nvPr/>
        </p:nvCxnSpPr>
        <p:spPr>
          <a:xfrm flipH="1" flipV="1">
            <a:off x="551153" y="2534648"/>
            <a:ext cx="564618" cy="31740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4" name="Straight Arrow Connector 93">
            <a:extLst>
              <a:ext uri="{FF2B5EF4-FFF2-40B4-BE49-F238E27FC236}">
                <a16:creationId xmlns:a16="http://schemas.microsoft.com/office/drawing/2014/main" id="{E4F18C48-6855-0E3E-183B-93A7B9AB17DA}"/>
              </a:ext>
            </a:extLst>
          </p:cNvPr>
          <p:cNvCxnSpPr>
            <a:stCxn id="43" idx="0"/>
            <a:endCxn id="88" idx="2"/>
          </p:cNvCxnSpPr>
          <p:nvPr/>
        </p:nvCxnSpPr>
        <p:spPr>
          <a:xfrm flipV="1">
            <a:off x="1115771" y="2535656"/>
            <a:ext cx="327925" cy="316398"/>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6" name="Straight Arrow Connector 95">
            <a:extLst>
              <a:ext uri="{FF2B5EF4-FFF2-40B4-BE49-F238E27FC236}">
                <a16:creationId xmlns:a16="http://schemas.microsoft.com/office/drawing/2014/main" id="{7562A743-F28F-B77F-513F-5C1997441270}"/>
              </a:ext>
            </a:extLst>
          </p:cNvPr>
          <p:cNvCxnSpPr>
            <a:stCxn id="43" idx="2"/>
            <a:endCxn id="89" idx="0"/>
          </p:cNvCxnSpPr>
          <p:nvPr/>
        </p:nvCxnSpPr>
        <p:spPr>
          <a:xfrm flipH="1">
            <a:off x="1115770" y="3210572"/>
            <a:ext cx="1" cy="2280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99" name="Rectangle 98">
            <a:extLst>
              <a:ext uri="{FF2B5EF4-FFF2-40B4-BE49-F238E27FC236}">
                <a16:creationId xmlns:a16="http://schemas.microsoft.com/office/drawing/2014/main" id="{78DC86AE-9636-C533-053E-88006EAE58AC}"/>
              </a:ext>
            </a:extLst>
          </p:cNvPr>
          <p:cNvSpPr/>
          <p:nvPr/>
        </p:nvSpPr>
        <p:spPr>
          <a:xfrm>
            <a:off x="2062814" y="3432060"/>
            <a:ext cx="954475" cy="298242"/>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phiếu mượn</a:t>
            </a:r>
          </a:p>
        </p:txBody>
      </p:sp>
      <p:sp>
        <p:nvSpPr>
          <p:cNvPr id="100" name="Rectangle 99">
            <a:extLst>
              <a:ext uri="{FF2B5EF4-FFF2-40B4-BE49-F238E27FC236}">
                <a16:creationId xmlns:a16="http://schemas.microsoft.com/office/drawing/2014/main" id="{2BFBBB57-A213-63AC-ADA2-B68602DEA817}"/>
              </a:ext>
            </a:extLst>
          </p:cNvPr>
          <p:cNvSpPr/>
          <p:nvPr/>
        </p:nvSpPr>
        <p:spPr>
          <a:xfrm>
            <a:off x="3140879" y="3424791"/>
            <a:ext cx="970572" cy="310083"/>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DS quá hạn</a:t>
            </a:r>
          </a:p>
        </p:txBody>
      </p:sp>
      <p:sp>
        <p:nvSpPr>
          <p:cNvPr id="101" name="Rectangle 100">
            <a:extLst>
              <a:ext uri="{FF2B5EF4-FFF2-40B4-BE49-F238E27FC236}">
                <a16:creationId xmlns:a16="http://schemas.microsoft.com/office/drawing/2014/main" id="{5EDD62D1-EDFF-3DF3-0F3F-AFC46A817208}"/>
              </a:ext>
            </a:extLst>
          </p:cNvPr>
          <p:cNvSpPr/>
          <p:nvPr/>
        </p:nvSpPr>
        <p:spPr>
          <a:xfrm>
            <a:off x="2425385" y="4685224"/>
            <a:ext cx="954475" cy="298242"/>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DS cấm</a:t>
            </a:r>
          </a:p>
        </p:txBody>
      </p:sp>
      <p:cxnSp>
        <p:nvCxnSpPr>
          <p:cNvPr id="103" name="Straight Arrow Connector 102">
            <a:extLst>
              <a:ext uri="{FF2B5EF4-FFF2-40B4-BE49-F238E27FC236}">
                <a16:creationId xmlns:a16="http://schemas.microsoft.com/office/drawing/2014/main" id="{62689141-AF69-8E9B-9719-F0C0A30A57A8}"/>
              </a:ext>
            </a:extLst>
          </p:cNvPr>
          <p:cNvCxnSpPr>
            <a:stCxn id="47" idx="0"/>
            <a:endCxn id="99" idx="2"/>
          </p:cNvCxnSpPr>
          <p:nvPr/>
        </p:nvCxnSpPr>
        <p:spPr>
          <a:xfrm flipH="1" flipV="1">
            <a:off x="2540052" y="3730302"/>
            <a:ext cx="362572" cy="29742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5" name="Straight Arrow Connector 104">
            <a:extLst>
              <a:ext uri="{FF2B5EF4-FFF2-40B4-BE49-F238E27FC236}">
                <a16:creationId xmlns:a16="http://schemas.microsoft.com/office/drawing/2014/main" id="{1F6B1B74-2C37-E4CB-FAC6-A354D3E238A7}"/>
              </a:ext>
            </a:extLst>
          </p:cNvPr>
          <p:cNvCxnSpPr>
            <a:cxnSpLocks/>
            <a:stCxn id="47" idx="0"/>
          </p:cNvCxnSpPr>
          <p:nvPr/>
        </p:nvCxnSpPr>
        <p:spPr>
          <a:xfrm flipV="1">
            <a:off x="2902624" y="3730302"/>
            <a:ext cx="753075" cy="29742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1E3E281B-B7C1-45B8-2A32-27385DAE4339}"/>
              </a:ext>
            </a:extLst>
          </p:cNvPr>
          <p:cNvCxnSpPr>
            <a:stCxn id="47" idx="2"/>
            <a:endCxn id="101" idx="0"/>
          </p:cNvCxnSpPr>
          <p:nvPr/>
        </p:nvCxnSpPr>
        <p:spPr>
          <a:xfrm flipH="1">
            <a:off x="2902623" y="4413292"/>
            <a:ext cx="1" cy="27193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09" name="Rectangle 108">
            <a:extLst>
              <a:ext uri="{FF2B5EF4-FFF2-40B4-BE49-F238E27FC236}">
                <a16:creationId xmlns:a16="http://schemas.microsoft.com/office/drawing/2014/main" id="{F462E31D-A2FF-D47E-7024-5A0D3E6705A6}"/>
              </a:ext>
            </a:extLst>
          </p:cNvPr>
          <p:cNvSpPr/>
          <p:nvPr/>
        </p:nvSpPr>
        <p:spPr>
          <a:xfrm>
            <a:off x="484204" y="4671572"/>
            <a:ext cx="954475" cy="298242"/>
          </a:xfrm>
          <a:prstGeom prst="rect">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tài khoản(NV)</a:t>
            </a:r>
          </a:p>
        </p:txBody>
      </p:sp>
      <p:cxnSp>
        <p:nvCxnSpPr>
          <p:cNvPr id="110" name="Straight Arrow Connector 109">
            <a:extLst>
              <a:ext uri="{FF2B5EF4-FFF2-40B4-BE49-F238E27FC236}">
                <a16:creationId xmlns:a16="http://schemas.microsoft.com/office/drawing/2014/main" id="{C59E3743-3B32-CC1E-7397-7670C03CAD45}"/>
              </a:ext>
            </a:extLst>
          </p:cNvPr>
          <p:cNvCxnSpPr>
            <a:cxnSpLocks/>
            <a:stCxn id="49" idx="0"/>
          </p:cNvCxnSpPr>
          <p:nvPr/>
        </p:nvCxnSpPr>
        <p:spPr>
          <a:xfrm flipH="1" flipV="1">
            <a:off x="951432" y="4983466"/>
            <a:ext cx="767" cy="27442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17" name="Rectangle 116">
            <a:extLst>
              <a:ext uri="{FF2B5EF4-FFF2-40B4-BE49-F238E27FC236}">
                <a16:creationId xmlns:a16="http://schemas.microsoft.com/office/drawing/2014/main" id="{FDDB3B61-C52B-10AF-5DE6-AFE4B6184993}"/>
              </a:ext>
            </a:extLst>
          </p:cNvPr>
          <p:cNvSpPr/>
          <p:nvPr/>
        </p:nvSpPr>
        <p:spPr>
          <a:xfrm>
            <a:off x="9698202" y="3085517"/>
            <a:ext cx="1037645" cy="358518"/>
          </a:xfrm>
          <a:prstGeom prst="rect">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sách</a:t>
            </a:r>
          </a:p>
        </p:txBody>
      </p:sp>
      <p:sp>
        <p:nvSpPr>
          <p:cNvPr id="118" name="Rectangle 117">
            <a:extLst>
              <a:ext uri="{FF2B5EF4-FFF2-40B4-BE49-F238E27FC236}">
                <a16:creationId xmlns:a16="http://schemas.microsoft.com/office/drawing/2014/main" id="{BF17F8B3-411A-3232-3E85-5A4C30F0BB81}"/>
              </a:ext>
            </a:extLst>
          </p:cNvPr>
          <p:cNvSpPr/>
          <p:nvPr/>
        </p:nvSpPr>
        <p:spPr>
          <a:xfrm>
            <a:off x="10106405" y="2378720"/>
            <a:ext cx="712347" cy="358518"/>
          </a:xfrm>
          <a:prstGeom prst="rect">
            <a:avLst/>
          </a:prstGeom>
          <a:solidFill>
            <a:schemeClr val="bg2">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thể loại</a:t>
            </a:r>
          </a:p>
        </p:txBody>
      </p:sp>
      <p:sp>
        <p:nvSpPr>
          <p:cNvPr id="119" name="Rectangle 118">
            <a:extLst>
              <a:ext uri="{FF2B5EF4-FFF2-40B4-BE49-F238E27FC236}">
                <a16:creationId xmlns:a16="http://schemas.microsoft.com/office/drawing/2014/main" id="{EDDBCB36-E3F5-7793-5576-FD7AC1E412AE}"/>
              </a:ext>
            </a:extLst>
          </p:cNvPr>
          <p:cNvSpPr/>
          <p:nvPr/>
        </p:nvSpPr>
        <p:spPr>
          <a:xfrm>
            <a:off x="9860850" y="3672069"/>
            <a:ext cx="712347" cy="358518"/>
          </a:xfrm>
          <a:prstGeom prst="rect">
            <a:avLst/>
          </a:prstGeom>
          <a:solidFill>
            <a:schemeClr val="bg2">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tác giả</a:t>
            </a:r>
          </a:p>
        </p:txBody>
      </p:sp>
      <p:sp>
        <p:nvSpPr>
          <p:cNvPr id="120" name="Rectangle 119">
            <a:extLst>
              <a:ext uri="{FF2B5EF4-FFF2-40B4-BE49-F238E27FC236}">
                <a16:creationId xmlns:a16="http://schemas.microsoft.com/office/drawing/2014/main" id="{CBD94D45-DABC-AEE6-4C29-F83A9D94F449}"/>
              </a:ext>
            </a:extLst>
          </p:cNvPr>
          <p:cNvSpPr/>
          <p:nvPr/>
        </p:nvSpPr>
        <p:spPr>
          <a:xfrm>
            <a:off x="9093096" y="2328573"/>
            <a:ext cx="712347" cy="358518"/>
          </a:xfrm>
          <a:prstGeom prst="rect">
            <a:avLst/>
          </a:prstGeom>
          <a:solidFill>
            <a:schemeClr val="bg2">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NXB</a:t>
            </a:r>
          </a:p>
        </p:txBody>
      </p:sp>
      <p:cxnSp>
        <p:nvCxnSpPr>
          <p:cNvPr id="121" name="Straight Arrow Connector 120">
            <a:extLst>
              <a:ext uri="{FF2B5EF4-FFF2-40B4-BE49-F238E27FC236}">
                <a16:creationId xmlns:a16="http://schemas.microsoft.com/office/drawing/2014/main" id="{F159C107-296A-FF7E-4777-ABCD4A97A1EF}"/>
              </a:ext>
            </a:extLst>
          </p:cNvPr>
          <p:cNvCxnSpPr>
            <a:cxnSpLocks/>
          </p:cNvCxnSpPr>
          <p:nvPr/>
        </p:nvCxnSpPr>
        <p:spPr>
          <a:xfrm flipH="1" flipV="1">
            <a:off x="9780116" y="2548306"/>
            <a:ext cx="381501" cy="53721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2" name="Straight Arrow Connector 121">
            <a:extLst>
              <a:ext uri="{FF2B5EF4-FFF2-40B4-BE49-F238E27FC236}">
                <a16:creationId xmlns:a16="http://schemas.microsoft.com/office/drawing/2014/main" id="{AFC1A994-D0FB-74F4-F7E0-3BA0595DD607}"/>
              </a:ext>
            </a:extLst>
          </p:cNvPr>
          <p:cNvCxnSpPr>
            <a:stCxn id="117" idx="0"/>
            <a:endCxn id="118" idx="2"/>
          </p:cNvCxnSpPr>
          <p:nvPr/>
        </p:nvCxnSpPr>
        <p:spPr>
          <a:xfrm flipV="1">
            <a:off x="10217025" y="2737238"/>
            <a:ext cx="245554" cy="348279"/>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3" name="Straight Arrow Connector 122">
            <a:extLst>
              <a:ext uri="{FF2B5EF4-FFF2-40B4-BE49-F238E27FC236}">
                <a16:creationId xmlns:a16="http://schemas.microsoft.com/office/drawing/2014/main" id="{E4382EC4-FDF8-546C-2AFB-40A5F558B79A}"/>
              </a:ext>
            </a:extLst>
          </p:cNvPr>
          <p:cNvCxnSpPr>
            <a:stCxn id="117" idx="2"/>
            <a:endCxn id="119" idx="0"/>
          </p:cNvCxnSpPr>
          <p:nvPr/>
        </p:nvCxnSpPr>
        <p:spPr>
          <a:xfrm flipH="1">
            <a:off x="10217024" y="3444035"/>
            <a:ext cx="1" cy="2280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30" name="Rectangle 129">
            <a:extLst>
              <a:ext uri="{FF2B5EF4-FFF2-40B4-BE49-F238E27FC236}">
                <a16:creationId xmlns:a16="http://schemas.microsoft.com/office/drawing/2014/main" id="{BFD48AE0-6510-2CCE-B263-ED72558C1EDA}"/>
              </a:ext>
            </a:extLst>
          </p:cNvPr>
          <p:cNvSpPr/>
          <p:nvPr/>
        </p:nvSpPr>
        <p:spPr>
          <a:xfrm>
            <a:off x="4903266" y="2845114"/>
            <a:ext cx="1037645" cy="358518"/>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sách</a:t>
            </a:r>
          </a:p>
        </p:txBody>
      </p:sp>
      <p:sp>
        <p:nvSpPr>
          <p:cNvPr id="131" name="Rectangle 130">
            <a:extLst>
              <a:ext uri="{FF2B5EF4-FFF2-40B4-BE49-F238E27FC236}">
                <a16:creationId xmlns:a16="http://schemas.microsoft.com/office/drawing/2014/main" id="{A761D7E3-3356-7C67-C5BB-68CE127F5ED5}"/>
              </a:ext>
            </a:extLst>
          </p:cNvPr>
          <p:cNvSpPr/>
          <p:nvPr/>
        </p:nvSpPr>
        <p:spPr>
          <a:xfrm>
            <a:off x="6797225" y="2832916"/>
            <a:ext cx="1037645" cy="385569"/>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độc giả</a:t>
            </a:r>
          </a:p>
        </p:txBody>
      </p:sp>
      <p:cxnSp>
        <p:nvCxnSpPr>
          <p:cNvPr id="132" name="Straight Connector 131">
            <a:extLst>
              <a:ext uri="{FF2B5EF4-FFF2-40B4-BE49-F238E27FC236}">
                <a16:creationId xmlns:a16="http://schemas.microsoft.com/office/drawing/2014/main" id="{39233BA0-1684-41F4-D97C-4D8AF0C79F35}"/>
              </a:ext>
            </a:extLst>
          </p:cNvPr>
          <p:cNvCxnSpPr>
            <a:cxnSpLocks/>
            <a:stCxn id="131" idx="1"/>
            <a:endCxn id="130" idx="3"/>
          </p:cNvCxnSpPr>
          <p:nvPr/>
        </p:nvCxnSpPr>
        <p:spPr>
          <a:xfrm flipH="1" flipV="1">
            <a:off x="5940911" y="3024373"/>
            <a:ext cx="856314" cy="1328"/>
          </a:xfrm>
          <a:prstGeom prst="line">
            <a:avLst/>
          </a:prstGeom>
          <a:ln w="28575"/>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81B0C71D-3836-2940-3F82-6FCBF8A77368}"/>
              </a:ext>
            </a:extLst>
          </p:cNvPr>
          <p:cNvSpPr/>
          <p:nvPr/>
        </p:nvSpPr>
        <p:spPr>
          <a:xfrm>
            <a:off x="4841532" y="4063085"/>
            <a:ext cx="1236996" cy="356226"/>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thẻ thư viện</a:t>
            </a:r>
          </a:p>
        </p:txBody>
      </p:sp>
      <p:sp>
        <p:nvSpPr>
          <p:cNvPr id="134" name="Rectangle 133">
            <a:extLst>
              <a:ext uri="{FF2B5EF4-FFF2-40B4-BE49-F238E27FC236}">
                <a16:creationId xmlns:a16="http://schemas.microsoft.com/office/drawing/2014/main" id="{463761E7-896D-04FE-BDBE-6F62DEDDEE65}"/>
              </a:ext>
            </a:extLst>
          </p:cNvPr>
          <p:cNvSpPr/>
          <p:nvPr/>
        </p:nvSpPr>
        <p:spPr>
          <a:xfrm>
            <a:off x="6756965" y="4034598"/>
            <a:ext cx="1176133" cy="385569"/>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mượn trả sách</a:t>
            </a:r>
          </a:p>
        </p:txBody>
      </p:sp>
      <p:cxnSp>
        <p:nvCxnSpPr>
          <p:cNvPr id="135" name="Straight Connector 134">
            <a:extLst>
              <a:ext uri="{FF2B5EF4-FFF2-40B4-BE49-F238E27FC236}">
                <a16:creationId xmlns:a16="http://schemas.microsoft.com/office/drawing/2014/main" id="{7CA4454C-F87A-5BC3-AA5D-580F08E4ADE1}"/>
              </a:ext>
            </a:extLst>
          </p:cNvPr>
          <p:cNvCxnSpPr>
            <a:cxnSpLocks/>
            <a:stCxn id="134" idx="1"/>
            <a:endCxn id="133" idx="3"/>
          </p:cNvCxnSpPr>
          <p:nvPr/>
        </p:nvCxnSpPr>
        <p:spPr>
          <a:xfrm flipH="1">
            <a:off x="6078528" y="4227383"/>
            <a:ext cx="678437" cy="13815"/>
          </a:xfrm>
          <a:prstGeom prst="line">
            <a:avLst/>
          </a:prstGeom>
          <a:ln w="28575"/>
        </p:spPr>
        <p:style>
          <a:lnRef idx="1">
            <a:schemeClr val="dk1"/>
          </a:lnRef>
          <a:fillRef idx="0">
            <a:schemeClr val="dk1"/>
          </a:fillRef>
          <a:effectRef idx="0">
            <a:schemeClr val="dk1"/>
          </a:effectRef>
          <a:fontRef idx="minor">
            <a:schemeClr val="tx1"/>
          </a:fontRef>
        </p:style>
      </p:cxnSp>
      <p:sp>
        <p:nvSpPr>
          <p:cNvPr id="136" name="Rectangle 135">
            <a:extLst>
              <a:ext uri="{FF2B5EF4-FFF2-40B4-BE49-F238E27FC236}">
                <a16:creationId xmlns:a16="http://schemas.microsoft.com/office/drawing/2014/main" id="{A5E62A46-6A7A-CC86-E94A-C95E36D86E18}"/>
              </a:ext>
            </a:extLst>
          </p:cNvPr>
          <p:cNvSpPr/>
          <p:nvPr/>
        </p:nvSpPr>
        <p:spPr>
          <a:xfrm>
            <a:off x="4875784" y="5264766"/>
            <a:ext cx="1037645" cy="596820"/>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nhân viên(ALL)</a:t>
            </a:r>
          </a:p>
        </p:txBody>
      </p:sp>
      <p:sp>
        <p:nvSpPr>
          <p:cNvPr id="137" name="Rectangle 136">
            <a:extLst>
              <a:ext uri="{FF2B5EF4-FFF2-40B4-BE49-F238E27FC236}">
                <a16:creationId xmlns:a16="http://schemas.microsoft.com/office/drawing/2014/main" id="{CF04C803-5578-5339-4537-E0B3E9C56BEF}"/>
              </a:ext>
            </a:extLst>
          </p:cNvPr>
          <p:cNvSpPr/>
          <p:nvPr/>
        </p:nvSpPr>
        <p:spPr>
          <a:xfrm>
            <a:off x="6826513" y="5392414"/>
            <a:ext cx="1366087" cy="337941"/>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Báo cáo/Thống kê</a:t>
            </a:r>
          </a:p>
        </p:txBody>
      </p:sp>
      <p:cxnSp>
        <p:nvCxnSpPr>
          <p:cNvPr id="138" name="Straight Connector 137">
            <a:extLst>
              <a:ext uri="{FF2B5EF4-FFF2-40B4-BE49-F238E27FC236}">
                <a16:creationId xmlns:a16="http://schemas.microsoft.com/office/drawing/2014/main" id="{B06C3F46-4EC7-D208-AC6A-D9FD376E8688}"/>
              </a:ext>
            </a:extLst>
          </p:cNvPr>
          <p:cNvCxnSpPr>
            <a:cxnSpLocks/>
            <a:stCxn id="137" idx="1"/>
            <a:endCxn id="136" idx="3"/>
          </p:cNvCxnSpPr>
          <p:nvPr/>
        </p:nvCxnSpPr>
        <p:spPr>
          <a:xfrm flipH="1">
            <a:off x="5913429" y="5561385"/>
            <a:ext cx="913084" cy="1791"/>
          </a:xfrm>
          <a:prstGeom prst="line">
            <a:avLst/>
          </a:prstGeom>
          <a:ln w="28575"/>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524943E-327A-0CD1-E10A-D5DCC218F7B0}"/>
              </a:ext>
            </a:extLst>
          </p:cNvPr>
          <p:cNvSpPr/>
          <p:nvPr/>
        </p:nvSpPr>
        <p:spPr>
          <a:xfrm>
            <a:off x="5393840" y="2170198"/>
            <a:ext cx="712347" cy="358518"/>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thể loại</a:t>
            </a:r>
          </a:p>
        </p:txBody>
      </p:sp>
      <p:sp>
        <p:nvSpPr>
          <p:cNvPr id="140" name="Rectangle 139">
            <a:extLst>
              <a:ext uri="{FF2B5EF4-FFF2-40B4-BE49-F238E27FC236}">
                <a16:creationId xmlns:a16="http://schemas.microsoft.com/office/drawing/2014/main" id="{C556C83F-E5C0-0A2C-7A4A-706040DEAA25}"/>
              </a:ext>
            </a:extLst>
          </p:cNvPr>
          <p:cNvSpPr/>
          <p:nvPr/>
        </p:nvSpPr>
        <p:spPr>
          <a:xfrm>
            <a:off x="5065914" y="3431666"/>
            <a:ext cx="712347" cy="358518"/>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tác giả</a:t>
            </a:r>
          </a:p>
        </p:txBody>
      </p:sp>
      <p:sp>
        <p:nvSpPr>
          <p:cNvPr id="141" name="Rectangle 140">
            <a:extLst>
              <a:ext uri="{FF2B5EF4-FFF2-40B4-BE49-F238E27FC236}">
                <a16:creationId xmlns:a16="http://schemas.microsoft.com/office/drawing/2014/main" id="{89C5602B-E1C0-8513-17F7-3CC6CC461373}"/>
              </a:ext>
            </a:extLst>
          </p:cNvPr>
          <p:cNvSpPr/>
          <p:nvPr/>
        </p:nvSpPr>
        <p:spPr>
          <a:xfrm>
            <a:off x="4501297" y="2169190"/>
            <a:ext cx="712347" cy="358518"/>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t>Quản lý NXB</a:t>
            </a:r>
          </a:p>
        </p:txBody>
      </p:sp>
      <p:cxnSp>
        <p:nvCxnSpPr>
          <p:cNvPr id="142" name="Straight Arrow Connector 141">
            <a:extLst>
              <a:ext uri="{FF2B5EF4-FFF2-40B4-BE49-F238E27FC236}">
                <a16:creationId xmlns:a16="http://schemas.microsoft.com/office/drawing/2014/main" id="{7698C080-E0C2-C398-FABA-23E8B84EC448}"/>
              </a:ext>
            </a:extLst>
          </p:cNvPr>
          <p:cNvCxnSpPr>
            <a:stCxn id="130" idx="0"/>
            <a:endCxn id="141" idx="2"/>
          </p:cNvCxnSpPr>
          <p:nvPr/>
        </p:nvCxnSpPr>
        <p:spPr>
          <a:xfrm flipH="1" flipV="1">
            <a:off x="4857471" y="2527708"/>
            <a:ext cx="564618" cy="31740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43" name="Straight Arrow Connector 142">
            <a:extLst>
              <a:ext uri="{FF2B5EF4-FFF2-40B4-BE49-F238E27FC236}">
                <a16:creationId xmlns:a16="http://schemas.microsoft.com/office/drawing/2014/main" id="{F6641678-7B47-B645-AC9B-486E88A0311C}"/>
              </a:ext>
            </a:extLst>
          </p:cNvPr>
          <p:cNvCxnSpPr>
            <a:stCxn id="130" idx="0"/>
            <a:endCxn id="139" idx="2"/>
          </p:cNvCxnSpPr>
          <p:nvPr/>
        </p:nvCxnSpPr>
        <p:spPr>
          <a:xfrm flipV="1">
            <a:off x="5422089" y="2528716"/>
            <a:ext cx="327925" cy="316398"/>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44" name="Straight Arrow Connector 143">
            <a:extLst>
              <a:ext uri="{FF2B5EF4-FFF2-40B4-BE49-F238E27FC236}">
                <a16:creationId xmlns:a16="http://schemas.microsoft.com/office/drawing/2014/main" id="{CD9F79F8-FD94-AEE5-AD19-A4899FE517A0}"/>
              </a:ext>
            </a:extLst>
          </p:cNvPr>
          <p:cNvCxnSpPr>
            <a:stCxn id="130" idx="2"/>
            <a:endCxn id="140" idx="0"/>
          </p:cNvCxnSpPr>
          <p:nvPr/>
        </p:nvCxnSpPr>
        <p:spPr>
          <a:xfrm flipH="1">
            <a:off x="5422088" y="3203632"/>
            <a:ext cx="1" cy="2280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5" name="Rectangle 144">
            <a:extLst>
              <a:ext uri="{FF2B5EF4-FFF2-40B4-BE49-F238E27FC236}">
                <a16:creationId xmlns:a16="http://schemas.microsoft.com/office/drawing/2014/main" id="{81053EDB-B9B0-3248-ADA6-690825B49752}"/>
              </a:ext>
            </a:extLst>
          </p:cNvPr>
          <p:cNvSpPr/>
          <p:nvPr/>
        </p:nvSpPr>
        <p:spPr>
          <a:xfrm>
            <a:off x="6505222" y="3438935"/>
            <a:ext cx="954475" cy="298242"/>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phiếu mượn</a:t>
            </a:r>
          </a:p>
        </p:txBody>
      </p:sp>
      <p:sp>
        <p:nvSpPr>
          <p:cNvPr id="146" name="Rectangle 145">
            <a:extLst>
              <a:ext uri="{FF2B5EF4-FFF2-40B4-BE49-F238E27FC236}">
                <a16:creationId xmlns:a16="http://schemas.microsoft.com/office/drawing/2014/main" id="{74756D84-6229-D821-09A3-A0FDB16491EC}"/>
              </a:ext>
            </a:extLst>
          </p:cNvPr>
          <p:cNvSpPr/>
          <p:nvPr/>
        </p:nvSpPr>
        <p:spPr>
          <a:xfrm>
            <a:off x="7620869" y="3438935"/>
            <a:ext cx="954475" cy="298242"/>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DS quá hạn</a:t>
            </a:r>
          </a:p>
        </p:txBody>
      </p:sp>
      <p:sp>
        <p:nvSpPr>
          <p:cNvPr id="147" name="Rectangle 146">
            <a:extLst>
              <a:ext uri="{FF2B5EF4-FFF2-40B4-BE49-F238E27FC236}">
                <a16:creationId xmlns:a16="http://schemas.microsoft.com/office/drawing/2014/main" id="{B50F0C14-3873-64B3-24F3-146334EEDD4D}"/>
              </a:ext>
            </a:extLst>
          </p:cNvPr>
          <p:cNvSpPr/>
          <p:nvPr/>
        </p:nvSpPr>
        <p:spPr>
          <a:xfrm>
            <a:off x="6867793" y="4692099"/>
            <a:ext cx="954475" cy="298242"/>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DS cấm</a:t>
            </a:r>
          </a:p>
        </p:txBody>
      </p:sp>
      <p:cxnSp>
        <p:nvCxnSpPr>
          <p:cNvPr id="148" name="Straight Arrow Connector 147">
            <a:extLst>
              <a:ext uri="{FF2B5EF4-FFF2-40B4-BE49-F238E27FC236}">
                <a16:creationId xmlns:a16="http://schemas.microsoft.com/office/drawing/2014/main" id="{DFD8D220-37BF-6260-5801-B71AF531C3CB}"/>
              </a:ext>
            </a:extLst>
          </p:cNvPr>
          <p:cNvCxnSpPr>
            <a:stCxn id="134" idx="0"/>
            <a:endCxn id="145" idx="2"/>
          </p:cNvCxnSpPr>
          <p:nvPr/>
        </p:nvCxnSpPr>
        <p:spPr>
          <a:xfrm flipH="1" flipV="1">
            <a:off x="6982460" y="3737177"/>
            <a:ext cx="362572" cy="29742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49" name="Straight Arrow Connector 148">
            <a:extLst>
              <a:ext uri="{FF2B5EF4-FFF2-40B4-BE49-F238E27FC236}">
                <a16:creationId xmlns:a16="http://schemas.microsoft.com/office/drawing/2014/main" id="{0348CF63-4854-2309-4BC4-22056D17D6FF}"/>
              </a:ext>
            </a:extLst>
          </p:cNvPr>
          <p:cNvCxnSpPr>
            <a:stCxn id="134" idx="0"/>
            <a:endCxn id="146" idx="2"/>
          </p:cNvCxnSpPr>
          <p:nvPr/>
        </p:nvCxnSpPr>
        <p:spPr>
          <a:xfrm flipV="1">
            <a:off x="7345032" y="3737177"/>
            <a:ext cx="753075" cy="297421"/>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0" name="Straight Arrow Connector 149">
            <a:extLst>
              <a:ext uri="{FF2B5EF4-FFF2-40B4-BE49-F238E27FC236}">
                <a16:creationId xmlns:a16="http://schemas.microsoft.com/office/drawing/2014/main" id="{460B71D4-CA4F-6BD6-7CBD-1F140A51E8B1}"/>
              </a:ext>
            </a:extLst>
          </p:cNvPr>
          <p:cNvCxnSpPr>
            <a:stCxn id="134" idx="2"/>
            <a:endCxn id="147" idx="0"/>
          </p:cNvCxnSpPr>
          <p:nvPr/>
        </p:nvCxnSpPr>
        <p:spPr>
          <a:xfrm flipH="1">
            <a:off x="7345031" y="4420167"/>
            <a:ext cx="1" cy="27193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1" name="Rectangle 150">
            <a:extLst>
              <a:ext uri="{FF2B5EF4-FFF2-40B4-BE49-F238E27FC236}">
                <a16:creationId xmlns:a16="http://schemas.microsoft.com/office/drawing/2014/main" id="{C350EBE1-5FE3-467C-655B-836C14328760}"/>
              </a:ext>
            </a:extLst>
          </p:cNvPr>
          <p:cNvSpPr/>
          <p:nvPr/>
        </p:nvSpPr>
        <p:spPr>
          <a:xfrm>
            <a:off x="4926612" y="4678447"/>
            <a:ext cx="954475" cy="298242"/>
          </a:xfrm>
          <a:prstGeom prst="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a:t>Quản lý tài khoản(ALL)</a:t>
            </a:r>
          </a:p>
        </p:txBody>
      </p:sp>
      <p:cxnSp>
        <p:nvCxnSpPr>
          <p:cNvPr id="152" name="Straight Arrow Connector 151">
            <a:extLst>
              <a:ext uri="{FF2B5EF4-FFF2-40B4-BE49-F238E27FC236}">
                <a16:creationId xmlns:a16="http://schemas.microsoft.com/office/drawing/2014/main" id="{33A73A8A-E863-2BE2-48AC-C65C2685AB89}"/>
              </a:ext>
            </a:extLst>
          </p:cNvPr>
          <p:cNvCxnSpPr>
            <a:cxnSpLocks/>
            <a:stCxn id="136" idx="0"/>
          </p:cNvCxnSpPr>
          <p:nvPr/>
        </p:nvCxnSpPr>
        <p:spPr>
          <a:xfrm flipH="1" flipV="1">
            <a:off x="5393840" y="4990341"/>
            <a:ext cx="767" cy="27442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66" name="Rectangle 165">
            <a:extLst>
              <a:ext uri="{FF2B5EF4-FFF2-40B4-BE49-F238E27FC236}">
                <a16:creationId xmlns:a16="http://schemas.microsoft.com/office/drawing/2014/main" id="{954D7D1E-27F4-590E-E1D6-FD187B822F68}"/>
              </a:ext>
            </a:extLst>
          </p:cNvPr>
          <p:cNvSpPr/>
          <p:nvPr/>
        </p:nvSpPr>
        <p:spPr>
          <a:xfrm>
            <a:off x="10380" y="1945854"/>
            <a:ext cx="4164652" cy="4025428"/>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C3127B5-69E6-DB4F-16F7-C95A00EB656F}"/>
              </a:ext>
            </a:extLst>
          </p:cNvPr>
          <p:cNvSpPr/>
          <p:nvPr/>
        </p:nvSpPr>
        <p:spPr>
          <a:xfrm>
            <a:off x="4357478" y="1958432"/>
            <a:ext cx="4272853" cy="4001186"/>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7ABA70C2-75F8-6DC3-457D-0BE8F43D02B7}"/>
              </a:ext>
            </a:extLst>
          </p:cNvPr>
          <p:cNvSpPr/>
          <p:nvPr/>
        </p:nvSpPr>
        <p:spPr>
          <a:xfrm>
            <a:off x="8931296" y="1958432"/>
            <a:ext cx="3200408" cy="3984710"/>
          </a:xfrm>
          <a:prstGeom prst="rect">
            <a:avLst/>
          </a:prstGeom>
          <a:noFill/>
          <a:ln>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0C6DEDE8-F48B-A1A2-FEF1-C38443FD16A7}"/>
              </a:ext>
            </a:extLst>
          </p:cNvPr>
          <p:cNvSpPr/>
          <p:nvPr/>
        </p:nvSpPr>
        <p:spPr>
          <a:xfrm>
            <a:off x="5601881" y="6517426"/>
            <a:ext cx="1399032" cy="31809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Đăng xuất</a:t>
            </a:r>
          </a:p>
        </p:txBody>
      </p:sp>
      <p:cxnSp>
        <p:nvCxnSpPr>
          <p:cNvPr id="184" name="Straight Connector 183">
            <a:extLst>
              <a:ext uri="{FF2B5EF4-FFF2-40B4-BE49-F238E27FC236}">
                <a16:creationId xmlns:a16="http://schemas.microsoft.com/office/drawing/2014/main" id="{1BC1BE30-4218-0F81-B727-24F8701BC9FC}"/>
              </a:ext>
            </a:extLst>
          </p:cNvPr>
          <p:cNvCxnSpPr/>
          <p:nvPr/>
        </p:nvCxnSpPr>
        <p:spPr>
          <a:xfrm>
            <a:off x="1899458" y="6229350"/>
            <a:ext cx="919464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04CAB16C-D6B6-6223-B19E-5AC5F0C5C867}"/>
              </a:ext>
            </a:extLst>
          </p:cNvPr>
          <p:cNvCxnSpPr/>
          <p:nvPr/>
        </p:nvCxnSpPr>
        <p:spPr>
          <a:xfrm>
            <a:off x="6301397" y="6160811"/>
            <a:ext cx="0" cy="3566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21BBECBF-A71B-2DBB-9FF1-BE1F6D961B7A}"/>
              </a:ext>
            </a:extLst>
          </p:cNvPr>
          <p:cNvSpPr/>
          <p:nvPr/>
        </p:nvSpPr>
        <p:spPr>
          <a:xfrm>
            <a:off x="1206768" y="1724750"/>
            <a:ext cx="1399032" cy="320038"/>
          </a:xfrm>
          <a:prstGeom prst="rect">
            <a:avLst/>
          </a:prstGeom>
          <a:solidFill>
            <a:srgbClr val="00B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Quản lý</a:t>
            </a:r>
          </a:p>
        </p:txBody>
      </p:sp>
      <p:sp>
        <p:nvSpPr>
          <p:cNvPr id="189" name="Rectangle 188">
            <a:extLst>
              <a:ext uri="{FF2B5EF4-FFF2-40B4-BE49-F238E27FC236}">
                <a16:creationId xmlns:a16="http://schemas.microsoft.com/office/drawing/2014/main" id="{44A148F5-3E5A-05A3-A53D-8C414F41F773}"/>
              </a:ext>
            </a:extLst>
          </p:cNvPr>
          <p:cNvSpPr/>
          <p:nvPr/>
        </p:nvSpPr>
        <p:spPr>
          <a:xfrm>
            <a:off x="5601881" y="1733216"/>
            <a:ext cx="1399032" cy="320038"/>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Admin</a:t>
            </a:r>
          </a:p>
        </p:txBody>
      </p:sp>
      <p:sp>
        <p:nvSpPr>
          <p:cNvPr id="190" name="Rectangle 189">
            <a:extLst>
              <a:ext uri="{FF2B5EF4-FFF2-40B4-BE49-F238E27FC236}">
                <a16:creationId xmlns:a16="http://schemas.microsoft.com/office/drawing/2014/main" id="{C238F6D1-5245-0C84-C149-A7F0A2CEF017}"/>
              </a:ext>
            </a:extLst>
          </p:cNvPr>
          <p:cNvSpPr/>
          <p:nvPr/>
        </p:nvSpPr>
        <p:spPr>
          <a:xfrm>
            <a:off x="10339630" y="1780061"/>
            <a:ext cx="1399032" cy="320038"/>
          </a:xfrm>
          <a:prstGeom prst="rect">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a:t>Nhân viên</a:t>
            </a:r>
          </a:p>
        </p:txBody>
      </p:sp>
      <p:cxnSp>
        <p:nvCxnSpPr>
          <p:cNvPr id="193" name="Straight Arrow Connector 192">
            <a:extLst>
              <a:ext uri="{FF2B5EF4-FFF2-40B4-BE49-F238E27FC236}">
                <a16:creationId xmlns:a16="http://schemas.microsoft.com/office/drawing/2014/main" id="{EB0F3B6A-77E3-795D-8B75-5E11EC4D4860}"/>
              </a:ext>
            </a:extLst>
          </p:cNvPr>
          <p:cNvCxnSpPr>
            <a:cxnSpLocks/>
          </p:cNvCxnSpPr>
          <p:nvPr/>
        </p:nvCxnSpPr>
        <p:spPr>
          <a:xfrm>
            <a:off x="1899458" y="1606863"/>
            <a:ext cx="0" cy="2357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BC5B0CA4-59EF-6DC1-9BE8-8D4EFC4D4A6D}"/>
              </a:ext>
            </a:extLst>
          </p:cNvPr>
          <p:cNvCxnSpPr>
            <a:cxnSpLocks/>
          </p:cNvCxnSpPr>
          <p:nvPr/>
        </p:nvCxnSpPr>
        <p:spPr>
          <a:xfrm>
            <a:off x="6301397" y="1637172"/>
            <a:ext cx="0" cy="2357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58967617-4603-0CEC-1CAA-7DBFF05F2BE3}"/>
              </a:ext>
            </a:extLst>
          </p:cNvPr>
          <p:cNvCxnSpPr>
            <a:cxnSpLocks/>
          </p:cNvCxnSpPr>
          <p:nvPr/>
        </p:nvCxnSpPr>
        <p:spPr>
          <a:xfrm>
            <a:off x="11080726" y="1672224"/>
            <a:ext cx="0" cy="2357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7" name="TextBox 196">
            <a:extLst>
              <a:ext uri="{FF2B5EF4-FFF2-40B4-BE49-F238E27FC236}">
                <a16:creationId xmlns:a16="http://schemas.microsoft.com/office/drawing/2014/main" id="{AE73011B-D0DA-6C34-C1DE-488004255688}"/>
              </a:ext>
            </a:extLst>
          </p:cNvPr>
          <p:cNvSpPr txBox="1"/>
          <p:nvPr/>
        </p:nvSpPr>
        <p:spPr>
          <a:xfrm>
            <a:off x="6290767" y="1288622"/>
            <a:ext cx="1059906" cy="276999"/>
          </a:xfrm>
          <a:prstGeom prst="rect">
            <a:avLst/>
          </a:prstGeom>
          <a:noFill/>
        </p:spPr>
        <p:txBody>
          <a:bodyPr wrap="none" rtlCol="0">
            <a:spAutoFit/>
          </a:bodyPr>
          <a:lstStyle/>
          <a:p>
            <a:r>
              <a:rPr lang="en-US" sz="1200" b="1" u="sng">
                <a:solidFill>
                  <a:srgbClr val="00B0F0"/>
                </a:solidFill>
              </a:rPr>
              <a:t>Thành công</a:t>
            </a:r>
          </a:p>
        </p:txBody>
      </p:sp>
    </p:spTree>
    <p:extLst>
      <p:ext uri="{BB962C8B-B14F-4D97-AF65-F5344CB8AC3E}">
        <p14:creationId xmlns:p14="http://schemas.microsoft.com/office/powerpoint/2010/main" val="3986245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2772380" y="485739"/>
            <a:ext cx="4660713"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Giới thiệu đề tài</a:t>
            </a:r>
            <a:endParaRPr lang="en-US" sz="4267"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407759" y="320464"/>
            <a:ext cx="1267572" cy="890089"/>
          </a:xfrm>
          <a:prstGeom prst="rect">
            <a:avLst/>
          </a:prstGeom>
        </p:spPr>
        <p:txBody>
          <a:bodyPr spcFirstLastPara="1" wrap="square" lIns="121900" tIns="121900" rIns="121900" bIns="121900" anchor="ctr" anchorCtr="0">
            <a:noAutofit/>
          </a:bodyPr>
          <a:lstStyle/>
          <a:p>
            <a:r>
              <a:rPr lang="en" sz="4800" b="1" dirty="0">
                <a:latin typeface="Times New Roman" panose="02020603050405020304" pitchFamily="18" charset="0"/>
                <a:cs typeface="Times New Roman" panose="02020603050405020304" pitchFamily="18" charset="0"/>
              </a:rPr>
              <a:t>01</a:t>
            </a:r>
            <a:endParaRPr sz="4800"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059286" y="3160543"/>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5538936" y="1654428"/>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6812629" y="1837397"/>
            <a:ext cx="5130959"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Database Diagrams</a:t>
            </a:r>
            <a:endParaRPr lang="en-US" sz="4267" b="1" dirty="0">
              <a:latin typeface="Times New Roman" panose="02020603050405020304" pitchFamily="18" charset="0"/>
              <a:cs typeface="Times New Roman" panose="02020603050405020304" pitchFamily="18" charset="0"/>
            </a:endParaRPr>
          </a:p>
        </p:txBody>
      </p:sp>
      <p:sp>
        <p:nvSpPr>
          <p:cNvPr id="2780" name="Google Shape;2780;p34"/>
          <p:cNvSpPr txBox="1">
            <a:spLocks noGrp="1"/>
          </p:cNvSpPr>
          <p:nvPr>
            <p:ph type="subTitle" idx="13"/>
          </p:nvPr>
        </p:nvSpPr>
        <p:spPr>
          <a:xfrm>
            <a:off x="2426722" y="3344605"/>
            <a:ext cx="7338556" cy="6584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Các chức năng của phần mềm</a:t>
            </a:r>
            <a:endParaRPr lang="en-US" sz="4267" b="1" dirty="0">
              <a:latin typeface="Times New Roman" panose="02020603050405020304" pitchFamily="18" charset="0"/>
              <a:cs typeface="Times New Roman" panose="02020603050405020304" pitchFamily="18" charset="0"/>
            </a:endParaRP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
        <p:nvSpPr>
          <p:cNvPr id="2" name="Google Shape;2773;p34">
            <a:extLst>
              <a:ext uri="{FF2B5EF4-FFF2-40B4-BE49-F238E27FC236}">
                <a16:creationId xmlns:a16="http://schemas.microsoft.com/office/drawing/2014/main" id="{A00DC548-476C-3DF3-C52A-220803BD9BEF}"/>
              </a:ext>
            </a:extLst>
          </p:cNvPr>
          <p:cNvSpPr txBox="1">
            <a:spLocks/>
          </p:cNvSpPr>
          <p:nvPr/>
        </p:nvSpPr>
        <p:spPr>
          <a:xfrm>
            <a:off x="5626262" y="4874599"/>
            <a:ext cx="1267572" cy="890089"/>
          </a:xfrm>
          <a:prstGeom prst="rect">
            <a:avLst/>
          </a:prstGeom>
          <a:solidFill>
            <a:schemeClr val="accent2"/>
          </a:solidFill>
          <a:ln>
            <a:noFill/>
          </a:ln>
          <a:effectLst>
            <a:outerShdw dist="47625" dir="2880000" algn="bl" rotWithShape="0">
              <a:schemeClr val="accent3"/>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lack Han Sans"/>
              <a:buNone/>
              <a:defRPr sz="4000" b="0" i="0" u="none" strike="noStrike" cap="none">
                <a:solidFill>
                  <a:schemeClr val="dk1"/>
                </a:solidFill>
                <a:latin typeface="Black Han Sans"/>
                <a:ea typeface="Black Han Sans"/>
                <a:cs typeface="Black Han Sans"/>
                <a:sym typeface="Black Han Sans"/>
              </a:defRPr>
            </a:lvl1pPr>
            <a:lvl2pPr marR="0" lvl="1"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2pPr>
            <a:lvl3pPr marR="0" lvl="2"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3pPr>
            <a:lvl4pPr marR="0" lvl="3"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4pPr>
            <a:lvl5pPr marR="0" lvl="4"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5pPr>
            <a:lvl6pPr marR="0" lvl="5"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6pPr>
            <a:lvl7pPr marR="0" lvl="6"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7pPr>
            <a:lvl8pPr marR="0" lvl="7"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8pPr>
            <a:lvl9pPr marR="0" lvl="8"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9pPr>
          </a:lstStyle>
          <a:p>
            <a:pPr marL="0" marR="0" lvl="0" indent="0" algn="ctr" defTabSz="914400" rtl="0" eaLnBrk="1" fontAlgn="auto" latinLnBrk="0" hangingPunct="1">
              <a:lnSpc>
                <a:spcPct val="115000"/>
              </a:lnSpc>
              <a:spcBef>
                <a:spcPts val="0"/>
              </a:spcBef>
              <a:spcAft>
                <a:spcPts val="0"/>
              </a:spcAft>
              <a:buClr>
                <a:srgbClr val="2C2D2D"/>
              </a:buClr>
              <a:buSzPts val="3000"/>
              <a:buFont typeface="Black Han Sans"/>
              <a:buNone/>
              <a:tabLst/>
              <a:defRPr/>
            </a:pPr>
            <a:r>
              <a:rPr kumimoji="0" lang="en" sz="4800"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04</a:t>
            </a:r>
            <a:endParaRPr kumimoji="0" lang="en" sz="4800"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
        <p:nvSpPr>
          <p:cNvPr id="3" name="Google Shape;2780;p34">
            <a:extLst>
              <a:ext uri="{FF2B5EF4-FFF2-40B4-BE49-F238E27FC236}">
                <a16:creationId xmlns:a16="http://schemas.microsoft.com/office/drawing/2014/main" id="{2476B014-8CC7-EB8F-CDA3-1940E64E2C32}"/>
              </a:ext>
            </a:extLst>
          </p:cNvPr>
          <p:cNvSpPr txBox="1">
            <a:spLocks/>
          </p:cNvSpPr>
          <p:nvPr/>
        </p:nvSpPr>
        <p:spPr>
          <a:xfrm>
            <a:off x="6993698" y="5058661"/>
            <a:ext cx="1999884" cy="65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2400"/>
              <a:buFont typeface="Black Han Sans"/>
              <a:buNone/>
              <a:defRPr sz="3333"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2pPr>
            <a:lvl3pPr marL="1371600" marR="0" lvl="2"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3pPr>
            <a:lvl4pPr marL="1828800" marR="0" lvl="3"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4pPr>
            <a:lvl5pPr marL="2286000" marR="0" lvl="4"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5pPr>
            <a:lvl6pPr marL="2743200" marR="0" lvl="5"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6pPr>
            <a:lvl7pPr marL="3200400" marR="0" lvl="6"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7pPr>
            <a:lvl8pPr marL="3657600" marR="0" lvl="7"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8pPr>
            <a:lvl9pPr marL="4114800" marR="0" lvl="8"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9pPr>
          </a:lstStyle>
          <a:p>
            <a:pPr marL="0" marR="0" lvl="0" indent="0" algn="l" defTabSz="914400" rtl="0" eaLnBrk="1" fontAlgn="auto" latinLnBrk="0" hangingPunct="1">
              <a:lnSpc>
                <a:spcPct val="115000"/>
              </a:lnSpc>
              <a:spcBef>
                <a:spcPts val="0"/>
              </a:spcBef>
              <a:spcAft>
                <a:spcPts val="0"/>
              </a:spcAft>
              <a:buClr>
                <a:srgbClr val="2C2D2D"/>
              </a:buClr>
              <a:buSzPts val="2400"/>
              <a:buFont typeface="Black Han Sans"/>
              <a:buNone/>
              <a:tabLst/>
              <a:defRPr/>
            </a:pPr>
            <a:r>
              <a:rPr kumimoji="0" lang="en-US" sz="4267"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DEMO</a:t>
            </a:r>
            <a:endParaRPr kumimoji="0" lang="en-US" sz="4267"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Tree>
    <p:extLst>
      <p:ext uri="{BB962C8B-B14F-4D97-AF65-F5344CB8AC3E}">
        <p14:creationId xmlns:p14="http://schemas.microsoft.com/office/powerpoint/2010/main" val="383102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3509079" y="2052218"/>
            <a:ext cx="8878930" cy="1206937"/>
          </a:xfrm>
          <a:prstGeom prst="rect">
            <a:avLst/>
          </a:prstGeom>
        </p:spPr>
        <p:txBody>
          <a:bodyPr spcFirstLastPara="1" wrap="square" lIns="121900" tIns="121900" rIns="121900" bIns="121900" anchor="t" anchorCtr="0">
            <a:noAutofit/>
          </a:bodyPr>
          <a:lstStyle/>
          <a:p>
            <a:pPr marL="0" indent="0">
              <a:lnSpc>
                <a:spcPct val="100000"/>
              </a:lnSpc>
            </a:pPr>
            <a:r>
              <a:rPr lang="en-US" sz="8000" b="1">
                <a:latin typeface="Times New Roman" panose="02020603050405020304" pitchFamily="18" charset="0"/>
                <a:cs typeface="Times New Roman" panose="02020603050405020304" pitchFamily="18" charset="0"/>
              </a:rPr>
              <a:t>Các chức năng của phần mềm</a:t>
            </a:r>
            <a:endParaRPr lang="en-US" sz="8000"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244135" y="2439343"/>
            <a:ext cx="2065216" cy="1639624"/>
          </a:xfrm>
          <a:prstGeom prst="rect">
            <a:avLst/>
          </a:prstGeom>
        </p:spPr>
        <p:txBody>
          <a:bodyPr spcFirstLastPara="1" wrap="square" lIns="121900" tIns="121900" rIns="121900" bIns="121900" anchor="ctr" anchorCtr="0">
            <a:noAutofit/>
          </a:bodyPr>
          <a:lstStyle/>
          <a:p>
            <a:r>
              <a:rPr lang="en" sz="7466" b="1">
                <a:latin typeface="Times New Roman" panose="02020603050405020304" pitchFamily="18" charset="0"/>
                <a:cs typeface="Times New Roman" panose="02020603050405020304" pitchFamily="18" charset="0"/>
              </a:rPr>
              <a:t>03</a:t>
            </a:r>
            <a:endParaRPr sz="7466"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3125641" y="3781865"/>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18420256" y="1390651"/>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5" name="Google Shape;2775;p34"/>
          <p:cNvSpPr txBox="1">
            <a:spLocks noGrp="1"/>
          </p:cNvSpPr>
          <p:nvPr>
            <p:ph type="title" idx="5"/>
          </p:nvPr>
        </p:nvSpPr>
        <p:spPr>
          <a:xfrm>
            <a:off x="18420256" y="3743326"/>
            <a:ext cx="1267572" cy="947980"/>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04</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19887556" y="1555927"/>
            <a:ext cx="3977663" cy="6552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PROCEDURE</a:t>
            </a:r>
          </a:p>
        </p:txBody>
      </p:sp>
      <p:sp>
        <p:nvSpPr>
          <p:cNvPr id="2780" name="Google Shape;2780;p34"/>
          <p:cNvSpPr txBox="1">
            <a:spLocks noGrp="1"/>
          </p:cNvSpPr>
          <p:nvPr>
            <p:ph type="subTitle" idx="13"/>
          </p:nvPr>
        </p:nvSpPr>
        <p:spPr>
          <a:xfrm>
            <a:off x="14493077"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TRIGGER</a:t>
            </a:r>
          </a:p>
        </p:txBody>
      </p:sp>
      <p:sp>
        <p:nvSpPr>
          <p:cNvPr id="2781" name="Google Shape;2781;p34"/>
          <p:cNvSpPr txBox="1">
            <a:spLocks noGrp="1"/>
          </p:cNvSpPr>
          <p:nvPr>
            <p:ph type="subTitle" idx="14"/>
          </p:nvPr>
        </p:nvSpPr>
        <p:spPr>
          <a:xfrm>
            <a:off x="19887555"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PACKAGE</a:t>
            </a: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Tree>
    <p:extLst>
      <p:ext uri="{BB962C8B-B14F-4D97-AF65-F5344CB8AC3E}">
        <p14:creationId xmlns:p14="http://schemas.microsoft.com/office/powerpoint/2010/main" val="383458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E7018F-353E-A3D5-57C8-48A29D4F90D0}"/>
              </a:ext>
            </a:extLst>
          </p:cNvPr>
          <p:cNvPicPr>
            <a:picLocks noChangeAspect="1"/>
          </p:cNvPicPr>
          <p:nvPr/>
        </p:nvPicPr>
        <p:blipFill>
          <a:blip r:embed="rId2"/>
          <a:stretch>
            <a:fillRect/>
          </a:stretch>
        </p:blipFill>
        <p:spPr>
          <a:xfrm>
            <a:off x="2347447" y="1189819"/>
            <a:ext cx="7497105" cy="5505450"/>
          </a:xfrm>
          <a:prstGeom prst="rect">
            <a:avLst/>
          </a:prstGeom>
        </p:spPr>
      </p:pic>
      <p:sp>
        <p:nvSpPr>
          <p:cNvPr id="11" name="Title 1">
            <a:extLst>
              <a:ext uri="{FF2B5EF4-FFF2-40B4-BE49-F238E27FC236}">
                <a16:creationId xmlns:a16="http://schemas.microsoft.com/office/drawing/2014/main" id="{B74CFA27-0A8C-63F6-47EC-0E50D03D8D5F}"/>
              </a:ext>
            </a:extLst>
          </p:cNvPr>
          <p:cNvSpPr>
            <a:spLocks noGrp="1"/>
          </p:cNvSpPr>
          <p:nvPr>
            <p:ph type="title"/>
          </p:nvPr>
        </p:nvSpPr>
        <p:spPr>
          <a:xfrm>
            <a:off x="1028826" y="426219"/>
            <a:ext cx="10272000" cy="763600"/>
          </a:xfrm>
        </p:spPr>
        <p:txBody>
          <a:bodyPr/>
          <a:lstStyle/>
          <a:p>
            <a:r>
              <a:rPr lang="en-US" b="1"/>
              <a:t>Chức năng Load trước khi vào phần mềm</a:t>
            </a:r>
          </a:p>
        </p:txBody>
      </p:sp>
    </p:spTree>
    <p:extLst>
      <p:ext uri="{BB962C8B-B14F-4D97-AF65-F5344CB8AC3E}">
        <p14:creationId xmlns:p14="http://schemas.microsoft.com/office/powerpoint/2010/main" val="383706311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74CFA27-0A8C-63F6-47EC-0E50D03D8D5F}"/>
              </a:ext>
            </a:extLst>
          </p:cNvPr>
          <p:cNvSpPr>
            <a:spLocks noGrp="1"/>
          </p:cNvSpPr>
          <p:nvPr>
            <p:ph type="title"/>
          </p:nvPr>
        </p:nvSpPr>
        <p:spPr>
          <a:xfrm>
            <a:off x="1028826" y="426219"/>
            <a:ext cx="10272000" cy="763600"/>
          </a:xfrm>
        </p:spPr>
        <p:txBody>
          <a:bodyPr/>
          <a:lstStyle/>
          <a:p>
            <a:r>
              <a:rPr lang="en-US" b="1"/>
              <a:t>Chức năng Đăng nhập</a:t>
            </a:r>
          </a:p>
        </p:txBody>
      </p:sp>
      <p:pic>
        <p:nvPicPr>
          <p:cNvPr id="3" name="Picture 2">
            <a:extLst>
              <a:ext uri="{FF2B5EF4-FFF2-40B4-BE49-F238E27FC236}">
                <a16:creationId xmlns:a16="http://schemas.microsoft.com/office/drawing/2014/main" id="{2144E4F7-6ACE-912F-25D3-6A599FBE68CE}"/>
              </a:ext>
            </a:extLst>
          </p:cNvPr>
          <p:cNvPicPr>
            <a:picLocks noChangeAspect="1"/>
          </p:cNvPicPr>
          <p:nvPr/>
        </p:nvPicPr>
        <p:blipFill>
          <a:blip r:embed="rId2"/>
          <a:stretch>
            <a:fillRect/>
          </a:stretch>
        </p:blipFill>
        <p:spPr>
          <a:xfrm>
            <a:off x="1696681" y="1514475"/>
            <a:ext cx="9120850" cy="51720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90421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74CFA27-0A8C-63F6-47EC-0E50D03D8D5F}"/>
              </a:ext>
            </a:extLst>
          </p:cNvPr>
          <p:cNvSpPr>
            <a:spLocks noGrp="1"/>
          </p:cNvSpPr>
          <p:nvPr>
            <p:ph type="title"/>
          </p:nvPr>
        </p:nvSpPr>
        <p:spPr>
          <a:xfrm>
            <a:off x="1028826" y="426219"/>
            <a:ext cx="10272000" cy="763600"/>
          </a:xfrm>
        </p:spPr>
        <p:txBody>
          <a:bodyPr/>
          <a:lstStyle/>
          <a:p>
            <a:r>
              <a:rPr lang="en-US" b="1"/>
              <a:t>Chức năng Đăng ký</a:t>
            </a:r>
          </a:p>
        </p:txBody>
      </p:sp>
      <p:pic>
        <p:nvPicPr>
          <p:cNvPr id="4" name="Picture 3">
            <a:extLst>
              <a:ext uri="{FF2B5EF4-FFF2-40B4-BE49-F238E27FC236}">
                <a16:creationId xmlns:a16="http://schemas.microsoft.com/office/drawing/2014/main" id="{AB5E33BE-E253-6909-0E4A-A6BDA7E03CF6}"/>
              </a:ext>
            </a:extLst>
          </p:cNvPr>
          <p:cNvPicPr>
            <a:picLocks noChangeAspect="1"/>
          </p:cNvPicPr>
          <p:nvPr/>
        </p:nvPicPr>
        <p:blipFill>
          <a:blip r:embed="rId2"/>
          <a:stretch>
            <a:fillRect/>
          </a:stretch>
        </p:blipFill>
        <p:spPr>
          <a:xfrm>
            <a:off x="1661385" y="1598887"/>
            <a:ext cx="8606566" cy="4928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65892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63886B5-EF1C-5594-343F-729A9F18CB8C}"/>
              </a:ext>
            </a:extLst>
          </p:cNvPr>
          <p:cNvPicPr>
            <a:picLocks noChangeAspect="1"/>
          </p:cNvPicPr>
          <p:nvPr/>
        </p:nvPicPr>
        <p:blipFill>
          <a:blip r:embed="rId3"/>
          <a:stretch>
            <a:fillRect/>
          </a:stretch>
        </p:blipFill>
        <p:spPr>
          <a:xfrm>
            <a:off x="1444077" y="1276349"/>
            <a:ext cx="9292161" cy="5419726"/>
          </a:xfrm>
          <a:prstGeom prst="rect">
            <a:avLst/>
          </a:prstGeom>
        </p:spPr>
      </p:pic>
      <p:sp>
        <p:nvSpPr>
          <p:cNvPr id="15" name="Title 1">
            <a:extLst>
              <a:ext uri="{FF2B5EF4-FFF2-40B4-BE49-F238E27FC236}">
                <a16:creationId xmlns:a16="http://schemas.microsoft.com/office/drawing/2014/main" id="{F74E708D-0EDF-5A3D-1533-99C468933039}"/>
              </a:ext>
            </a:extLst>
          </p:cNvPr>
          <p:cNvSpPr>
            <a:spLocks noGrp="1"/>
          </p:cNvSpPr>
          <p:nvPr>
            <p:ph type="title"/>
          </p:nvPr>
        </p:nvSpPr>
        <p:spPr>
          <a:xfrm>
            <a:off x="1028826" y="426219"/>
            <a:ext cx="10272000" cy="763600"/>
          </a:xfrm>
        </p:spPr>
        <p:txBody>
          <a:bodyPr/>
          <a:lstStyle/>
          <a:p>
            <a:r>
              <a:rPr lang="en-US" b="1"/>
              <a:t>Giao diện khi đăng nhập bằng tài khoản Quản lý</a:t>
            </a:r>
          </a:p>
        </p:txBody>
      </p:sp>
      <p:sp>
        <p:nvSpPr>
          <p:cNvPr id="17" name="Oval 16">
            <a:extLst>
              <a:ext uri="{FF2B5EF4-FFF2-40B4-BE49-F238E27FC236}">
                <a16:creationId xmlns:a16="http://schemas.microsoft.com/office/drawing/2014/main" id="{8533BEC3-750B-4549-8D88-C8C033B291D2}"/>
              </a:ext>
            </a:extLst>
          </p:cNvPr>
          <p:cNvSpPr/>
          <p:nvPr/>
        </p:nvSpPr>
        <p:spPr>
          <a:xfrm>
            <a:off x="1556298" y="3000375"/>
            <a:ext cx="1104900"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AFEFB4-ECCE-EF0F-D4CB-6A96C12BF065}"/>
              </a:ext>
            </a:extLst>
          </p:cNvPr>
          <p:cNvSpPr/>
          <p:nvPr/>
        </p:nvSpPr>
        <p:spPr>
          <a:xfrm>
            <a:off x="1556297" y="3524250"/>
            <a:ext cx="1304925"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F4307A-5406-EDFC-25F8-FFB1C2773BD9}"/>
              </a:ext>
            </a:extLst>
          </p:cNvPr>
          <p:cNvSpPr/>
          <p:nvPr/>
        </p:nvSpPr>
        <p:spPr>
          <a:xfrm>
            <a:off x="1518197" y="4181475"/>
            <a:ext cx="1304924"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0C2BF6D-4F26-AD11-B66A-006BC65677EC}"/>
              </a:ext>
            </a:extLst>
          </p:cNvPr>
          <p:cNvSpPr/>
          <p:nvPr/>
        </p:nvSpPr>
        <p:spPr>
          <a:xfrm>
            <a:off x="1472652" y="4762500"/>
            <a:ext cx="1104900"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6E8D494-6174-5A11-2DBC-8DC1F3C8EA1C}"/>
              </a:ext>
            </a:extLst>
          </p:cNvPr>
          <p:cNvSpPr/>
          <p:nvPr/>
        </p:nvSpPr>
        <p:spPr>
          <a:xfrm>
            <a:off x="1518196" y="5334000"/>
            <a:ext cx="1143001"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5E96FE-4285-602D-7AE2-AEB7B91B0B1A}"/>
              </a:ext>
            </a:extLst>
          </p:cNvPr>
          <p:cNvSpPr/>
          <p:nvPr/>
        </p:nvSpPr>
        <p:spPr>
          <a:xfrm>
            <a:off x="1537245" y="5886450"/>
            <a:ext cx="1143001" cy="39052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6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9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heel(1)">
                                      <p:cBhvr>
                                        <p:cTn id="16" dur="2000"/>
                                        <p:tgtEl>
                                          <p:spTgt spid="2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heel(1)">
                                      <p:cBhvr>
                                        <p:cTn id="19" dur="2000"/>
                                        <p:tgtEl>
                                          <p:spTgt spid="21"/>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heel(1)">
                                      <p:cBhvr>
                                        <p:cTn id="2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3BBCDA-A642-3EC8-79DF-5D32E55A4C96}"/>
              </a:ext>
            </a:extLst>
          </p:cNvPr>
          <p:cNvSpPr>
            <a:spLocks noGrp="1"/>
          </p:cNvSpPr>
          <p:nvPr>
            <p:ph type="title"/>
          </p:nvPr>
        </p:nvSpPr>
        <p:spPr>
          <a:xfrm>
            <a:off x="1028826" y="426219"/>
            <a:ext cx="10272000" cy="763600"/>
          </a:xfrm>
        </p:spPr>
        <p:txBody>
          <a:bodyPr/>
          <a:lstStyle/>
          <a:p>
            <a:r>
              <a:rPr lang="en-US" b="1"/>
              <a:t>Giao diện khi đăng nhập bằng tài khoản Nhân viên</a:t>
            </a:r>
          </a:p>
        </p:txBody>
      </p:sp>
      <p:pic>
        <p:nvPicPr>
          <p:cNvPr id="11" name="Picture 10">
            <a:extLst>
              <a:ext uri="{FF2B5EF4-FFF2-40B4-BE49-F238E27FC236}">
                <a16:creationId xmlns:a16="http://schemas.microsoft.com/office/drawing/2014/main" id="{531714E4-EB1C-F813-5311-3E291D109A5B}"/>
              </a:ext>
            </a:extLst>
          </p:cNvPr>
          <p:cNvPicPr>
            <a:picLocks noChangeAspect="1"/>
          </p:cNvPicPr>
          <p:nvPr/>
        </p:nvPicPr>
        <p:blipFill>
          <a:blip r:embed="rId2"/>
          <a:stretch>
            <a:fillRect/>
          </a:stretch>
        </p:blipFill>
        <p:spPr>
          <a:xfrm>
            <a:off x="1404578" y="1189819"/>
            <a:ext cx="9382843" cy="5438775"/>
          </a:xfrm>
          <a:prstGeom prst="rect">
            <a:avLst/>
          </a:prstGeom>
        </p:spPr>
      </p:pic>
      <p:sp>
        <p:nvSpPr>
          <p:cNvPr id="12" name="Oval 11">
            <a:extLst>
              <a:ext uri="{FF2B5EF4-FFF2-40B4-BE49-F238E27FC236}">
                <a16:creationId xmlns:a16="http://schemas.microsoft.com/office/drawing/2014/main" id="{95677BE0-D042-3963-00D1-8AF9A7CEE1AF}"/>
              </a:ext>
            </a:extLst>
          </p:cNvPr>
          <p:cNvSpPr/>
          <p:nvPr/>
        </p:nvSpPr>
        <p:spPr>
          <a:xfrm>
            <a:off x="1499148" y="3495676"/>
            <a:ext cx="1320252" cy="552450"/>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2139F3B-B8FF-4090-0D28-D490DCAA817D}"/>
              </a:ext>
            </a:extLst>
          </p:cNvPr>
          <p:cNvSpPr/>
          <p:nvPr/>
        </p:nvSpPr>
        <p:spPr>
          <a:xfrm>
            <a:off x="1499148" y="4249752"/>
            <a:ext cx="1320252" cy="552450"/>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D47304-ECDC-6FF6-AACB-328DE6D5E096}"/>
              </a:ext>
            </a:extLst>
          </p:cNvPr>
          <p:cNvSpPr/>
          <p:nvPr/>
        </p:nvSpPr>
        <p:spPr>
          <a:xfrm>
            <a:off x="1432473" y="5106207"/>
            <a:ext cx="1320252" cy="552450"/>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87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69F3B3-3E23-C528-5A47-0F03E4C28A2A}"/>
              </a:ext>
            </a:extLst>
          </p:cNvPr>
          <p:cNvPicPr>
            <a:picLocks noChangeAspect="1"/>
          </p:cNvPicPr>
          <p:nvPr/>
        </p:nvPicPr>
        <p:blipFill>
          <a:blip r:embed="rId2"/>
          <a:stretch>
            <a:fillRect/>
          </a:stretch>
        </p:blipFill>
        <p:spPr>
          <a:xfrm>
            <a:off x="1704039" y="1028700"/>
            <a:ext cx="9421161" cy="5829300"/>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C25F4FCE-6723-0B27-1D69-F553B35C51EB}"/>
              </a:ext>
            </a:extLst>
          </p:cNvPr>
          <p:cNvSpPr>
            <a:spLocks noGrp="1"/>
          </p:cNvSpPr>
          <p:nvPr>
            <p:ph type="title"/>
          </p:nvPr>
        </p:nvSpPr>
        <p:spPr>
          <a:xfrm>
            <a:off x="1066800" y="265100"/>
            <a:ext cx="10272000" cy="763600"/>
          </a:xfrm>
        </p:spPr>
        <p:txBody>
          <a:bodyPr/>
          <a:lstStyle/>
          <a:p>
            <a:r>
              <a:rPr lang="en-US" b="1"/>
              <a:t>Chức năng quản lý sách</a:t>
            </a:r>
          </a:p>
        </p:txBody>
      </p:sp>
      <p:sp>
        <p:nvSpPr>
          <p:cNvPr id="12" name="Oval 11">
            <a:extLst>
              <a:ext uri="{FF2B5EF4-FFF2-40B4-BE49-F238E27FC236}">
                <a16:creationId xmlns:a16="http://schemas.microsoft.com/office/drawing/2014/main" id="{B304A1FA-E144-FD2B-7459-AC9B04A8A78B}"/>
              </a:ext>
            </a:extLst>
          </p:cNvPr>
          <p:cNvSpPr/>
          <p:nvPr/>
        </p:nvSpPr>
        <p:spPr>
          <a:xfrm>
            <a:off x="9439275" y="3700462"/>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DCF73AF-7471-730D-CED9-EF280FD764E5}"/>
              </a:ext>
            </a:extLst>
          </p:cNvPr>
          <p:cNvSpPr/>
          <p:nvPr/>
        </p:nvSpPr>
        <p:spPr>
          <a:xfrm>
            <a:off x="8070881" y="3998917"/>
            <a:ext cx="834994"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01501B0-55E5-B650-3575-AB809BAAF97A}"/>
              </a:ext>
            </a:extLst>
          </p:cNvPr>
          <p:cNvSpPr/>
          <p:nvPr/>
        </p:nvSpPr>
        <p:spPr>
          <a:xfrm>
            <a:off x="9439275" y="4508504"/>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96EAEC-C7A2-B77E-91C5-3FADB99F412D}"/>
              </a:ext>
            </a:extLst>
          </p:cNvPr>
          <p:cNvSpPr/>
          <p:nvPr/>
        </p:nvSpPr>
        <p:spPr>
          <a:xfrm>
            <a:off x="9439275" y="5278449"/>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28E483-4A19-C685-A373-628D10A394A3}"/>
              </a:ext>
            </a:extLst>
          </p:cNvPr>
          <p:cNvSpPr/>
          <p:nvPr/>
        </p:nvSpPr>
        <p:spPr>
          <a:xfrm>
            <a:off x="9439275" y="5948362"/>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567A9A8-EEE0-8489-81D0-004ECC3165B9}"/>
              </a:ext>
            </a:extLst>
          </p:cNvPr>
          <p:cNvSpPr/>
          <p:nvPr/>
        </p:nvSpPr>
        <p:spPr>
          <a:xfrm>
            <a:off x="3648075" y="2533650"/>
            <a:ext cx="3524250" cy="428625"/>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decagon 17">
            <a:hlinkClick r:id="rId3" action="ppaction://hlinksldjump"/>
            <a:extLst>
              <a:ext uri="{FF2B5EF4-FFF2-40B4-BE49-F238E27FC236}">
                <a16:creationId xmlns:a16="http://schemas.microsoft.com/office/drawing/2014/main" id="{40CD75B0-C178-E10C-C539-B5EC262D8C56}"/>
              </a:ext>
            </a:extLst>
          </p:cNvPr>
          <p:cNvSpPr/>
          <p:nvPr/>
        </p:nvSpPr>
        <p:spPr>
          <a:xfrm>
            <a:off x="7207688" y="2635252"/>
            <a:ext cx="257175" cy="266700"/>
          </a:xfrm>
          <a:prstGeom prst="dodecag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1</a:t>
            </a:r>
          </a:p>
        </p:txBody>
      </p:sp>
      <p:sp>
        <p:nvSpPr>
          <p:cNvPr id="20" name="Rectangle: Rounded Corners 19">
            <a:extLst>
              <a:ext uri="{FF2B5EF4-FFF2-40B4-BE49-F238E27FC236}">
                <a16:creationId xmlns:a16="http://schemas.microsoft.com/office/drawing/2014/main" id="{5E2EC023-39AD-4141-723F-D7F2307D6385}"/>
              </a:ext>
            </a:extLst>
          </p:cNvPr>
          <p:cNvSpPr/>
          <p:nvPr/>
        </p:nvSpPr>
        <p:spPr>
          <a:xfrm>
            <a:off x="7915274" y="1572416"/>
            <a:ext cx="2752725" cy="428625"/>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266343C-FA5C-5C8E-8D57-DEF37DB0FD3F}"/>
              </a:ext>
            </a:extLst>
          </p:cNvPr>
          <p:cNvSpPr/>
          <p:nvPr/>
        </p:nvSpPr>
        <p:spPr>
          <a:xfrm>
            <a:off x="7915273" y="2085183"/>
            <a:ext cx="2752725" cy="353217"/>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decagon 23">
            <a:hlinkClick r:id="rId4" action="ppaction://hlinksldjump"/>
            <a:extLst>
              <a:ext uri="{FF2B5EF4-FFF2-40B4-BE49-F238E27FC236}">
                <a16:creationId xmlns:a16="http://schemas.microsoft.com/office/drawing/2014/main" id="{784C43FA-AEF2-4672-3F1F-2718659346EE}"/>
              </a:ext>
            </a:extLst>
          </p:cNvPr>
          <p:cNvSpPr/>
          <p:nvPr/>
        </p:nvSpPr>
        <p:spPr>
          <a:xfrm>
            <a:off x="10746225" y="1635127"/>
            <a:ext cx="257175" cy="266700"/>
          </a:xfrm>
          <a:prstGeom prst="dodec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2</a:t>
            </a:r>
          </a:p>
        </p:txBody>
      </p:sp>
      <p:sp>
        <p:nvSpPr>
          <p:cNvPr id="25" name="Dodecagon 24">
            <a:hlinkClick r:id="rId5" action="ppaction://hlinksldjump"/>
            <a:extLst>
              <a:ext uri="{FF2B5EF4-FFF2-40B4-BE49-F238E27FC236}">
                <a16:creationId xmlns:a16="http://schemas.microsoft.com/office/drawing/2014/main" id="{90F01B5B-AB56-FDCD-74DE-2521FA3A01D6}"/>
              </a:ext>
            </a:extLst>
          </p:cNvPr>
          <p:cNvSpPr/>
          <p:nvPr/>
        </p:nvSpPr>
        <p:spPr>
          <a:xfrm>
            <a:off x="10755750" y="2097881"/>
            <a:ext cx="257175" cy="266700"/>
          </a:xfrm>
          <a:prstGeom prst="dodecag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5261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randombar(horizontal)">
                                      <p:cBhvr>
                                        <p:cTn id="32" dur="500"/>
                                        <p:tgtEl>
                                          <p:spTgt spid="20"/>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500"/>
                                        <p:tgtEl>
                                          <p:spTgt spid="22"/>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randombar(horizontal)">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20" grpId="0" animBg="1"/>
      <p:bldP spid="22"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grpSp>
        <p:nvGrpSpPr>
          <p:cNvPr id="3150" name="Google Shape;3150;p48"/>
          <p:cNvGrpSpPr/>
          <p:nvPr/>
        </p:nvGrpSpPr>
        <p:grpSpPr>
          <a:xfrm rot="1841494">
            <a:off x="10974789" y="779889"/>
            <a:ext cx="855691" cy="958200"/>
            <a:chOff x="5027924" y="-48927"/>
            <a:chExt cx="641789" cy="718673"/>
          </a:xfrm>
        </p:grpSpPr>
        <p:sp>
          <p:nvSpPr>
            <p:cNvPr id="3151" name="Google Shape;3151;p48"/>
            <p:cNvSpPr/>
            <p:nvPr/>
          </p:nvSpPr>
          <p:spPr>
            <a:xfrm>
              <a:off x="5027924" y="-5696"/>
              <a:ext cx="522494" cy="217432"/>
            </a:xfrm>
            <a:custGeom>
              <a:avLst/>
              <a:gdLst/>
              <a:ahLst/>
              <a:cxnLst/>
              <a:rect l="l" t="t" r="r" b="b"/>
              <a:pathLst>
                <a:path w="1252" h="521" extrusionOk="0">
                  <a:moveTo>
                    <a:pt x="1252" y="282"/>
                  </a:moveTo>
                  <a:cubicBezTo>
                    <a:pt x="1239" y="194"/>
                    <a:pt x="1218" y="76"/>
                    <a:pt x="1172" y="0"/>
                  </a:cubicBezTo>
                  <a:cubicBezTo>
                    <a:pt x="1134" y="-4"/>
                    <a:pt x="940" y="39"/>
                    <a:pt x="822" y="67"/>
                  </a:cubicBezTo>
                  <a:cubicBezTo>
                    <a:pt x="540" y="134"/>
                    <a:pt x="282" y="213"/>
                    <a:pt x="0" y="280"/>
                  </a:cubicBezTo>
                  <a:cubicBezTo>
                    <a:pt x="13" y="360"/>
                    <a:pt x="30" y="441"/>
                    <a:pt x="54" y="521"/>
                  </a:cubicBezTo>
                  <a:lnTo>
                    <a:pt x="1252" y="282"/>
                  </a:lnTo>
                  <a:close/>
                </a:path>
              </a:pathLst>
            </a:custGeom>
            <a:solidFill>
              <a:schemeClr val="accent3"/>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52" name="Google Shape;3152;p48"/>
            <p:cNvSpPr txBox="1"/>
            <p:nvPr/>
          </p:nvSpPr>
          <p:spPr>
            <a:xfrm rot="-796045">
              <a:off x="5280057" y="211269"/>
              <a:ext cx="292815" cy="311368"/>
            </a:xfrm>
            <a:prstGeom prst="rect">
              <a:avLst/>
            </a:prstGeom>
            <a:noFill/>
            <a:ln>
              <a:noFill/>
            </a:ln>
          </p:spPr>
          <p:txBody>
            <a:bodyPr spcFirstLastPara="1" wrap="square" lIns="0" tIns="0" rIns="0" bIns="0" anchor="t" anchorCtr="0">
              <a:noAutofit/>
            </a:bodyPr>
            <a:lstStyle/>
            <a:p>
              <a:pPr defTabSz="1219170">
                <a:buClr>
                  <a:srgbClr val="000000"/>
                </a:buClr>
              </a:pPr>
              <a:r>
                <a:rPr lang="en" sz="2267" b="1" kern="0">
                  <a:solidFill>
                    <a:srgbClr val="2C2D2D"/>
                  </a:solidFill>
                  <a:latin typeface="Quicksand"/>
                  <a:ea typeface="Quicksand"/>
                  <a:cs typeface="Quicksand"/>
                  <a:sym typeface="Quicksand"/>
                </a:rPr>
                <a:t>30</a:t>
              </a:r>
              <a:endParaRPr sz="2267" b="1" kern="0">
                <a:solidFill>
                  <a:srgbClr val="2C2D2D"/>
                </a:solidFill>
                <a:latin typeface="Quicksand"/>
                <a:ea typeface="Quicksand"/>
                <a:cs typeface="Quicksand"/>
                <a:sym typeface="Quicksand"/>
              </a:endParaRPr>
            </a:p>
          </p:txBody>
        </p:sp>
        <p:grpSp>
          <p:nvGrpSpPr>
            <p:cNvPr id="3153" name="Google Shape;3153;p48"/>
            <p:cNvGrpSpPr/>
            <p:nvPr/>
          </p:nvGrpSpPr>
          <p:grpSpPr>
            <a:xfrm>
              <a:off x="5028722" y="-48927"/>
              <a:ext cx="640991" cy="718673"/>
              <a:chOff x="847985" y="4592155"/>
              <a:chExt cx="552960" cy="619920"/>
            </a:xfrm>
          </p:grpSpPr>
          <p:sp>
            <p:nvSpPr>
              <p:cNvPr id="3154" name="Google Shape;3154;p48"/>
              <p:cNvSpPr/>
              <p:nvPr/>
            </p:nvSpPr>
            <p:spPr>
              <a:xfrm>
                <a:off x="900545" y="4732555"/>
                <a:ext cx="363240" cy="84600"/>
              </a:xfrm>
              <a:custGeom>
                <a:avLst/>
                <a:gdLst/>
                <a:ahLst/>
                <a:cxnLst/>
                <a:rect l="l" t="t" r="r" b="b"/>
                <a:pathLst>
                  <a:path w="1009" h="235" fill="none" extrusionOk="0">
                    <a:moveTo>
                      <a:pt x="0" y="235"/>
                    </a:moveTo>
                    <a:cubicBezTo>
                      <a:pt x="312" y="158"/>
                      <a:pt x="577" y="97"/>
                      <a:pt x="912" y="22"/>
                    </a:cubicBezTo>
                    <a:cubicBezTo>
                      <a:pt x="943" y="14"/>
                      <a:pt x="975" y="7"/>
                      <a:pt x="1009" y="0"/>
                    </a:cubicBezTo>
                  </a:path>
                </a:pathLst>
              </a:custGeom>
              <a:noFill/>
              <a:ln w="12950" cap="rnd" cmpd="sng">
                <a:solidFill>
                  <a:schemeClr val="dk1"/>
                </a:solidFill>
                <a:prstDash val="solid"/>
                <a:round/>
                <a:headEnd type="none" w="sm" len="sm"/>
                <a:tailEnd type="none" w="sm" len="sm"/>
              </a:ln>
            </p:spPr>
            <p:txBody>
              <a:bodyPr spcFirstLastPara="1" wrap="square" lIns="128633" tIns="44133" rIns="128633" bIns="441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55" name="Google Shape;3155;p48"/>
              <p:cNvSpPr/>
              <p:nvPr/>
            </p:nvSpPr>
            <p:spPr>
              <a:xfrm>
                <a:off x="847985" y="4730395"/>
                <a:ext cx="127080" cy="481680"/>
              </a:xfrm>
              <a:custGeom>
                <a:avLst/>
                <a:gdLst/>
                <a:ahLst/>
                <a:cxnLst/>
                <a:rect l="l" t="t" r="r" b="b"/>
                <a:pathLst>
                  <a:path w="353" h="1338" fill="none" extrusionOk="0">
                    <a:moveTo>
                      <a:pt x="353" y="1338"/>
                    </a:moveTo>
                    <a:cubicBezTo>
                      <a:pt x="245" y="960"/>
                      <a:pt x="107" y="37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56" name="Google Shape;3156;p48"/>
              <p:cNvSpPr/>
              <p:nvPr/>
            </p:nvSpPr>
            <p:spPr>
              <a:xfrm>
                <a:off x="1050305" y="4630315"/>
                <a:ext cx="350640" cy="561600"/>
              </a:xfrm>
              <a:custGeom>
                <a:avLst/>
                <a:gdLst/>
                <a:ahLst/>
                <a:cxnLst/>
                <a:rect l="l" t="t" r="r" b="b"/>
                <a:pathLst>
                  <a:path w="974" h="1560" fill="none" extrusionOk="0">
                    <a:moveTo>
                      <a:pt x="626" y="0"/>
                    </a:moveTo>
                    <a:cubicBezTo>
                      <a:pt x="738" y="418"/>
                      <a:pt x="894" y="904"/>
                      <a:pt x="974" y="1330"/>
                    </a:cubicBezTo>
                    <a:cubicBezTo>
                      <a:pt x="641" y="1425"/>
                      <a:pt x="331" y="1505"/>
                      <a:pt x="0" y="156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cxnSp>
            <p:nvCxnSpPr>
              <p:cNvPr id="3157" name="Google Shape;3157;p48"/>
              <p:cNvCxnSpPr/>
              <p:nvPr/>
            </p:nvCxnSpPr>
            <p:spPr>
              <a:xfrm>
                <a:off x="923945" y="4716355"/>
                <a:ext cx="126000" cy="475500"/>
              </a:xfrm>
              <a:prstGeom prst="straightConnector1">
                <a:avLst/>
              </a:prstGeom>
              <a:noFill/>
              <a:ln w="12950" cap="rnd" cmpd="sng">
                <a:solidFill>
                  <a:schemeClr val="dk1"/>
                </a:solidFill>
                <a:prstDash val="solid"/>
                <a:round/>
                <a:headEnd type="none" w="sm" len="sm"/>
                <a:tailEnd type="none" w="sm" len="sm"/>
              </a:ln>
            </p:spPr>
          </p:cxnSp>
          <p:sp>
            <p:nvSpPr>
              <p:cNvPr id="3158" name="Google Shape;3158;p48"/>
              <p:cNvSpPr/>
              <p:nvPr/>
            </p:nvSpPr>
            <p:spPr>
              <a:xfrm>
                <a:off x="989825" y="5125675"/>
                <a:ext cx="22320" cy="78120"/>
              </a:xfrm>
              <a:custGeom>
                <a:avLst/>
                <a:gdLst/>
                <a:ahLst/>
                <a:cxnLst/>
                <a:rect l="l" t="t" r="r" b="b"/>
                <a:pathLst>
                  <a:path w="62" h="217" fill="none" extrusionOk="0">
                    <a:moveTo>
                      <a:pt x="62" y="217"/>
                    </a:moveTo>
                    <a:cubicBezTo>
                      <a:pt x="28" y="92"/>
                      <a:pt x="32" y="124"/>
                      <a:pt x="0" y="0"/>
                    </a:cubicBezTo>
                  </a:path>
                </a:pathLst>
              </a:custGeom>
              <a:noFill/>
              <a:ln w="12950" cap="rnd" cmpd="sng">
                <a:solidFill>
                  <a:schemeClr val="dk1"/>
                </a:solidFill>
                <a:prstDash val="solid"/>
                <a:round/>
                <a:headEnd type="none" w="sm" len="sm"/>
                <a:tailEnd type="none" w="sm" len="sm"/>
              </a:ln>
            </p:spPr>
            <p:txBody>
              <a:bodyPr spcFirstLastPara="1" wrap="square" lIns="128633" tIns="35500" rIns="128633" bIns="3550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59" name="Google Shape;3159;p48"/>
              <p:cNvSpPr/>
              <p:nvPr/>
            </p:nvSpPr>
            <p:spPr>
              <a:xfrm>
                <a:off x="959585" y="5028835"/>
                <a:ext cx="8640" cy="37080"/>
              </a:xfrm>
              <a:custGeom>
                <a:avLst/>
                <a:gdLst/>
                <a:ahLst/>
                <a:cxnLst/>
                <a:rect l="l" t="t" r="r" b="b"/>
                <a:pathLst>
                  <a:path w="24" h="103" fill="none" extrusionOk="0">
                    <a:moveTo>
                      <a:pt x="24" y="103"/>
                    </a:moveTo>
                    <a:cubicBezTo>
                      <a:pt x="17" y="70"/>
                      <a:pt x="8" y="34"/>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60" name="Google Shape;3160;p48"/>
              <p:cNvSpPr/>
              <p:nvPr/>
            </p:nvSpPr>
            <p:spPr>
              <a:xfrm>
                <a:off x="878945" y="4661995"/>
                <a:ext cx="114480" cy="92520"/>
              </a:xfrm>
              <a:custGeom>
                <a:avLst/>
                <a:gdLst/>
                <a:ahLst/>
                <a:cxnLst/>
                <a:rect l="l" t="t" r="r" b="b"/>
                <a:pathLst>
                  <a:path w="318" h="257" fill="none" extrusionOk="0">
                    <a:moveTo>
                      <a:pt x="0" y="117"/>
                    </a:moveTo>
                    <a:cubicBezTo>
                      <a:pt x="6" y="80"/>
                      <a:pt x="17" y="69"/>
                      <a:pt x="45" y="42"/>
                    </a:cubicBezTo>
                    <a:cubicBezTo>
                      <a:pt x="103" y="-14"/>
                      <a:pt x="206" y="-14"/>
                      <a:pt x="265" y="39"/>
                    </a:cubicBezTo>
                    <a:cubicBezTo>
                      <a:pt x="325" y="93"/>
                      <a:pt x="336" y="194"/>
                      <a:pt x="288" y="257"/>
                    </a:cubicBezTo>
                  </a:path>
                </a:pathLst>
              </a:custGeom>
              <a:noFill/>
              <a:ln w="12950" cap="rnd" cmpd="sng">
                <a:solidFill>
                  <a:schemeClr val="dk1"/>
                </a:solidFill>
                <a:prstDash val="solid"/>
                <a:round/>
                <a:headEnd type="none" w="sm" len="sm"/>
                <a:tailEnd type="none" w="sm" len="sm"/>
              </a:ln>
            </p:spPr>
            <p:txBody>
              <a:bodyPr spcFirstLastPara="1" wrap="square" lIns="128633" tIns="54700" rIns="128633" bIns="5470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61" name="Google Shape;3161;p48"/>
              <p:cNvSpPr/>
              <p:nvPr/>
            </p:nvSpPr>
            <p:spPr>
              <a:xfrm>
                <a:off x="981185" y="4626355"/>
                <a:ext cx="105480" cy="99360"/>
              </a:xfrm>
              <a:custGeom>
                <a:avLst/>
                <a:gdLst/>
                <a:ahLst/>
                <a:cxnLst/>
                <a:rect l="l" t="t" r="r" b="b"/>
                <a:pathLst>
                  <a:path w="293" h="276" fill="none" extrusionOk="0">
                    <a:moveTo>
                      <a:pt x="0" y="31"/>
                    </a:moveTo>
                    <a:cubicBezTo>
                      <a:pt x="73" y="-17"/>
                      <a:pt x="181" y="-8"/>
                      <a:pt x="241" y="48"/>
                    </a:cubicBezTo>
                    <a:cubicBezTo>
                      <a:pt x="303" y="106"/>
                      <a:pt x="310" y="207"/>
                      <a:pt x="260" y="276"/>
                    </a:cubicBezTo>
                  </a:path>
                </a:pathLst>
              </a:custGeom>
              <a:noFill/>
              <a:ln w="12950" cap="rnd" cmpd="sng">
                <a:solidFill>
                  <a:schemeClr val="dk1"/>
                </a:solidFill>
                <a:prstDash val="solid"/>
                <a:round/>
                <a:headEnd type="none" w="sm" len="sm"/>
                <a:tailEnd type="none" w="sm" len="sm"/>
              </a:ln>
            </p:spPr>
            <p:txBody>
              <a:bodyPr spcFirstLastPara="1" wrap="square" lIns="128633" tIns="63833" rIns="128633" bIns="638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62" name="Google Shape;3162;p48"/>
              <p:cNvSpPr/>
              <p:nvPr/>
            </p:nvSpPr>
            <p:spPr>
              <a:xfrm>
                <a:off x="1090985" y="4606195"/>
                <a:ext cx="82440" cy="104760"/>
              </a:xfrm>
              <a:custGeom>
                <a:avLst/>
                <a:gdLst/>
                <a:ahLst/>
                <a:cxnLst/>
                <a:rect l="l" t="t" r="r" b="b"/>
                <a:pathLst>
                  <a:path w="229" h="291" fill="none" extrusionOk="0">
                    <a:moveTo>
                      <a:pt x="0" y="9"/>
                    </a:moveTo>
                    <a:cubicBezTo>
                      <a:pt x="78" y="-16"/>
                      <a:pt x="153" y="12"/>
                      <a:pt x="198" y="82"/>
                    </a:cubicBezTo>
                    <a:cubicBezTo>
                      <a:pt x="241" y="153"/>
                      <a:pt x="241" y="229"/>
                      <a:pt x="185" y="291"/>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63" name="Google Shape;3163;p48"/>
              <p:cNvSpPr/>
              <p:nvPr/>
            </p:nvSpPr>
            <p:spPr>
              <a:xfrm>
                <a:off x="1168745" y="4592155"/>
                <a:ext cx="76680" cy="103320"/>
              </a:xfrm>
              <a:custGeom>
                <a:avLst/>
                <a:gdLst/>
                <a:ahLst/>
                <a:cxnLst/>
                <a:rect l="l" t="t" r="r" b="b"/>
                <a:pathLst>
                  <a:path w="213" h="287" fill="none" extrusionOk="0">
                    <a:moveTo>
                      <a:pt x="0" y="1"/>
                    </a:moveTo>
                    <a:cubicBezTo>
                      <a:pt x="71" y="-8"/>
                      <a:pt x="146" y="25"/>
                      <a:pt x="185" y="85"/>
                    </a:cubicBezTo>
                    <a:cubicBezTo>
                      <a:pt x="224" y="145"/>
                      <a:pt x="223" y="229"/>
                      <a:pt x="181" y="287"/>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grpSp>
      </p:grpSp>
      <p:sp>
        <p:nvSpPr>
          <p:cNvPr id="3164" name="Google Shape;3164;p48"/>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pPr algn="ctr"/>
            <a:r>
              <a:rPr lang="en" sz="3733" b="1" dirty="0">
                <a:latin typeface="Times New Roman" panose="02020603050405020304" pitchFamily="18" charset="0"/>
                <a:cs typeface="Times New Roman" panose="02020603050405020304" pitchFamily="18" charset="0"/>
              </a:rPr>
              <a:t>Thành viên</a:t>
            </a:r>
            <a:endParaRPr sz="3733" b="1" dirty="0">
              <a:latin typeface="Times New Roman" panose="02020603050405020304" pitchFamily="18" charset="0"/>
              <a:cs typeface="Times New Roman" panose="02020603050405020304" pitchFamily="18" charset="0"/>
            </a:endParaRPr>
          </a:p>
        </p:txBody>
      </p:sp>
      <p:graphicFrame>
        <p:nvGraphicFramePr>
          <p:cNvPr id="3165" name="Google Shape;3165;p48"/>
          <p:cNvGraphicFramePr/>
          <p:nvPr>
            <p:extLst>
              <p:ext uri="{D42A27DB-BD31-4B8C-83A1-F6EECF244321}">
                <p14:modId xmlns:p14="http://schemas.microsoft.com/office/powerpoint/2010/main" val="4285344872"/>
              </p:ext>
            </p:extLst>
          </p:nvPr>
        </p:nvGraphicFramePr>
        <p:xfrm>
          <a:off x="2097806" y="1862565"/>
          <a:ext cx="7996388" cy="3425128"/>
        </p:xfrm>
        <a:graphic>
          <a:graphicData uri="http://schemas.openxmlformats.org/drawingml/2006/table">
            <a:tbl>
              <a:tblPr>
                <a:noFill/>
              </a:tblPr>
              <a:tblGrid>
                <a:gridCol w="2262949">
                  <a:extLst>
                    <a:ext uri="{9D8B030D-6E8A-4147-A177-3AD203B41FA5}">
                      <a16:colId xmlns:a16="http://schemas.microsoft.com/office/drawing/2014/main" val="20000"/>
                    </a:ext>
                  </a:extLst>
                </a:gridCol>
                <a:gridCol w="3253700">
                  <a:extLst>
                    <a:ext uri="{9D8B030D-6E8A-4147-A177-3AD203B41FA5}">
                      <a16:colId xmlns:a16="http://schemas.microsoft.com/office/drawing/2014/main" val="20001"/>
                    </a:ext>
                  </a:extLst>
                </a:gridCol>
                <a:gridCol w="2479739">
                  <a:extLst>
                    <a:ext uri="{9D8B030D-6E8A-4147-A177-3AD203B41FA5}">
                      <a16:colId xmlns:a16="http://schemas.microsoft.com/office/drawing/2014/main" val="20003"/>
                    </a:ext>
                  </a:extLst>
                </a:gridCol>
              </a:tblGrid>
              <a:tr h="677032">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MSSV</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Họ</a:t>
                      </a:r>
                      <a:r>
                        <a:rPr lang="en" sz="2100" baseline="0" dirty="0">
                          <a:solidFill>
                            <a:schemeClr val="dk1"/>
                          </a:solidFill>
                          <a:latin typeface="Times New Roman" panose="02020603050405020304" pitchFamily="18" charset="0"/>
                          <a:ea typeface="Black Han Sans"/>
                          <a:cs typeface="Times New Roman" panose="02020603050405020304" pitchFamily="18" charset="0"/>
                          <a:sym typeface="Black Han Sans"/>
                        </a:rPr>
                        <a:t> và tên</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Hoàn</a:t>
                      </a:r>
                      <a:r>
                        <a:rPr lang="en" sz="2100" baseline="0" dirty="0">
                          <a:solidFill>
                            <a:schemeClr val="dk1"/>
                          </a:solidFill>
                          <a:latin typeface="Times New Roman" panose="02020603050405020304" pitchFamily="18" charset="0"/>
                          <a:ea typeface="Black Han Sans"/>
                          <a:cs typeface="Times New Roman" panose="02020603050405020304" pitchFamily="18" charset="0"/>
                          <a:sym typeface="Black Han Sans"/>
                        </a:rPr>
                        <a:t> thành</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87024">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2001210920</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Võ</a:t>
                      </a:r>
                      <a:r>
                        <a:rPr lang="en" sz="2100" baseline="0" dirty="0">
                          <a:solidFill>
                            <a:schemeClr val="dk1"/>
                          </a:solidFill>
                          <a:latin typeface="Times New Roman" panose="02020603050405020304" pitchFamily="18" charset="0"/>
                          <a:ea typeface="Nanum Gothic"/>
                          <a:cs typeface="Times New Roman" panose="02020603050405020304" pitchFamily="18" charset="0"/>
                          <a:sym typeface="Nanum Gothic"/>
                        </a:rPr>
                        <a:t> Danh Dự</a:t>
                      </a:r>
                      <a:endParaRPr sz="2100" dirty="0">
                        <a:solidFill>
                          <a:schemeClr val="dk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100%</a:t>
                      </a:r>
                      <a:endParaRPr sz="2100" dirty="0">
                        <a:solidFill>
                          <a:schemeClr val="dk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87024">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2001210717</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Nguyễn</a:t>
                      </a:r>
                      <a:r>
                        <a:rPr lang="en" sz="2100" baseline="0" dirty="0">
                          <a:solidFill>
                            <a:schemeClr val="dk1"/>
                          </a:solidFill>
                          <a:latin typeface="Times New Roman" panose="02020603050405020304" pitchFamily="18" charset="0"/>
                          <a:ea typeface="Nanum Gothic"/>
                          <a:cs typeface="Times New Roman" panose="02020603050405020304" pitchFamily="18" charset="0"/>
                          <a:sym typeface="Nanum Gothic"/>
                        </a:rPr>
                        <a:t> Quốc Dương</a:t>
                      </a:r>
                      <a:endParaRPr sz="2100" dirty="0">
                        <a:solidFill>
                          <a:schemeClr val="dk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100%</a:t>
                      </a:r>
                    </a:p>
                  </a:txBody>
                  <a:tcPr marL="121900" marR="121900" marT="121900" marB="12190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87024">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2001210122</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Đặng</a:t>
                      </a:r>
                      <a:r>
                        <a:rPr lang="en" sz="2100" baseline="0" dirty="0">
                          <a:solidFill>
                            <a:schemeClr val="dk1"/>
                          </a:solidFill>
                          <a:latin typeface="Times New Roman" panose="02020603050405020304" pitchFamily="18" charset="0"/>
                          <a:ea typeface="Nanum Gothic"/>
                          <a:cs typeface="Times New Roman" panose="02020603050405020304" pitchFamily="18" charset="0"/>
                          <a:sym typeface="Nanum Gothic"/>
                        </a:rPr>
                        <a:t> Phước Đạt</a:t>
                      </a:r>
                      <a:endParaRPr sz="2100" dirty="0">
                        <a:solidFill>
                          <a:schemeClr val="dk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2100">
                          <a:solidFill>
                            <a:schemeClr val="dk1"/>
                          </a:solidFill>
                          <a:latin typeface="Times New Roman" panose="02020603050405020304" pitchFamily="18" charset="0"/>
                          <a:ea typeface="Nanum Gothic"/>
                          <a:cs typeface="Times New Roman" panose="02020603050405020304" pitchFamily="18" charset="0"/>
                          <a:sym typeface="Nanum Gothic"/>
                        </a:rPr>
                        <a:t>100%</a:t>
                      </a:r>
                      <a:endParaRPr lang="en" sz="2100" dirty="0">
                        <a:solidFill>
                          <a:schemeClr val="dk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87024">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Black Han Sans"/>
                          <a:cs typeface="Times New Roman" panose="02020603050405020304" pitchFamily="18" charset="0"/>
                          <a:sym typeface="Black Han Sans"/>
                        </a:rPr>
                        <a:t>2001216251</a:t>
                      </a:r>
                      <a:endParaRPr sz="2100" dirty="0">
                        <a:solidFill>
                          <a:schemeClr val="dk1"/>
                        </a:solidFill>
                        <a:latin typeface="Times New Roman" panose="02020603050405020304" pitchFamily="18" charset="0"/>
                        <a:ea typeface="Black Han Sans"/>
                        <a:cs typeface="Times New Roman" panose="02020603050405020304" pitchFamily="18" charset="0"/>
                        <a:sym typeface="Black Han Sans"/>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tx1"/>
                          </a:solidFill>
                          <a:latin typeface="Times New Roman" panose="02020603050405020304" pitchFamily="18" charset="0"/>
                          <a:ea typeface="Nanum Gothic"/>
                          <a:cs typeface="Times New Roman" panose="02020603050405020304" pitchFamily="18" charset="0"/>
                          <a:sym typeface="Nanum Gothic"/>
                        </a:rPr>
                        <a:t>Trà</a:t>
                      </a:r>
                      <a:r>
                        <a:rPr lang="en" sz="2100" baseline="0" dirty="0">
                          <a:solidFill>
                            <a:schemeClr val="tx1"/>
                          </a:solidFill>
                          <a:latin typeface="Times New Roman" panose="02020603050405020304" pitchFamily="18" charset="0"/>
                          <a:ea typeface="Nanum Gothic"/>
                          <a:cs typeface="Times New Roman" panose="02020603050405020304" pitchFamily="18" charset="0"/>
                          <a:sym typeface="Nanum Gothic"/>
                        </a:rPr>
                        <a:t> Thị </a:t>
                      </a:r>
                      <a:r>
                        <a:rPr lang="en" sz="2100" baseline="0">
                          <a:solidFill>
                            <a:schemeClr val="tx1"/>
                          </a:solidFill>
                          <a:latin typeface="Times New Roman" panose="02020603050405020304" pitchFamily="18" charset="0"/>
                          <a:ea typeface="Nanum Gothic"/>
                          <a:cs typeface="Times New Roman" panose="02020603050405020304" pitchFamily="18" charset="0"/>
                          <a:sym typeface="Nanum Gothic"/>
                        </a:rPr>
                        <a:t>Thanh Trúc</a:t>
                      </a:r>
                      <a:endParaRPr sz="2100" dirty="0">
                        <a:solidFill>
                          <a:schemeClr val="tx1"/>
                        </a:solidFill>
                        <a:latin typeface="Times New Roman" panose="02020603050405020304" pitchFamily="18" charset="0"/>
                        <a:ea typeface="Nanum Gothic"/>
                        <a:cs typeface="Times New Roman" panose="02020603050405020304" pitchFamily="18" charset="0"/>
                        <a:sym typeface="Nanum Gothic"/>
                      </a:endParaRPr>
                    </a:p>
                  </a:txBody>
                  <a:tcPr marL="121900" marR="121900" marT="121900" marB="1219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100" dirty="0">
                          <a:solidFill>
                            <a:schemeClr val="dk1"/>
                          </a:solidFill>
                          <a:latin typeface="Times New Roman" panose="02020603050405020304" pitchFamily="18" charset="0"/>
                          <a:ea typeface="Nanum Gothic"/>
                          <a:cs typeface="Times New Roman" panose="02020603050405020304" pitchFamily="18" charset="0"/>
                          <a:sym typeface="Nanum Gothic"/>
                        </a:rPr>
                        <a:t>100%</a:t>
                      </a:r>
                    </a:p>
                  </a:txBody>
                  <a:tcPr marL="121900" marR="121900" marT="121900" marB="121900"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3166" name="Google Shape;3166;p48"/>
          <p:cNvGrpSpPr/>
          <p:nvPr/>
        </p:nvGrpSpPr>
        <p:grpSpPr>
          <a:xfrm rot="-2700000">
            <a:off x="10431497" y="581176"/>
            <a:ext cx="358283" cy="948213"/>
            <a:chOff x="1684460" y="4511710"/>
            <a:chExt cx="208800" cy="552600"/>
          </a:xfrm>
        </p:grpSpPr>
        <p:sp>
          <p:nvSpPr>
            <p:cNvPr id="3167" name="Google Shape;3167;p48"/>
            <p:cNvSpPr/>
            <p:nvPr/>
          </p:nvSpPr>
          <p:spPr>
            <a:xfrm>
              <a:off x="1684460" y="4511710"/>
              <a:ext cx="137520" cy="77760"/>
            </a:xfrm>
            <a:custGeom>
              <a:avLst/>
              <a:gdLst/>
              <a:ahLst/>
              <a:cxnLst/>
              <a:rect l="l" t="t" r="r" b="b"/>
              <a:pathLst>
                <a:path w="382" h="216" extrusionOk="0">
                  <a:moveTo>
                    <a:pt x="15" y="216"/>
                  </a:moveTo>
                  <a:cubicBezTo>
                    <a:pt x="10" y="194"/>
                    <a:pt x="6" y="172"/>
                    <a:pt x="2" y="149"/>
                  </a:cubicBezTo>
                  <a:cubicBezTo>
                    <a:pt x="-7" y="103"/>
                    <a:pt x="25" y="58"/>
                    <a:pt x="72" y="48"/>
                  </a:cubicBezTo>
                  <a:cubicBezTo>
                    <a:pt x="133" y="37"/>
                    <a:pt x="195" y="20"/>
                    <a:pt x="256" y="3"/>
                  </a:cubicBezTo>
                  <a:cubicBezTo>
                    <a:pt x="299" y="-10"/>
                    <a:pt x="344" y="13"/>
                    <a:pt x="361" y="54"/>
                  </a:cubicBezTo>
                  <a:lnTo>
                    <a:pt x="382" y="127"/>
                  </a:lnTo>
                  <a:lnTo>
                    <a:pt x="15" y="216"/>
                  </a:lnTo>
                  <a:close/>
                </a:path>
              </a:pathLst>
            </a:custGeom>
            <a:solidFill>
              <a:schemeClr val="accent4"/>
            </a:solidFill>
            <a:ln>
              <a:noFill/>
            </a:ln>
          </p:spPr>
          <p:txBody>
            <a:bodyPr spcFirstLastPara="1" wrap="square" lIns="120000" tIns="43667" rIns="120000" bIns="43667"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grpSp>
          <p:nvGrpSpPr>
            <p:cNvPr id="3168" name="Google Shape;3168;p48"/>
            <p:cNvGrpSpPr/>
            <p:nvPr/>
          </p:nvGrpSpPr>
          <p:grpSpPr>
            <a:xfrm>
              <a:off x="1689860" y="4558150"/>
              <a:ext cx="203400" cy="506160"/>
              <a:chOff x="1689860" y="4558150"/>
              <a:chExt cx="203400" cy="506160"/>
            </a:xfrm>
          </p:grpSpPr>
          <p:sp>
            <p:nvSpPr>
              <p:cNvPr id="3169" name="Google Shape;3169;p48"/>
              <p:cNvSpPr/>
              <p:nvPr/>
            </p:nvSpPr>
            <p:spPr>
              <a:xfrm>
                <a:off x="1689860" y="4558150"/>
                <a:ext cx="203400" cy="403560"/>
              </a:xfrm>
              <a:custGeom>
                <a:avLst/>
                <a:gdLst/>
                <a:ahLst/>
                <a:cxnLst/>
                <a:rect l="l" t="t" r="r" b="b"/>
                <a:pathLst>
                  <a:path w="565" h="1121" extrusionOk="0">
                    <a:moveTo>
                      <a:pt x="236" y="1121"/>
                    </a:moveTo>
                    <a:cubicBezTo>
                      <a:pt x="159" y="794"/>
                      <a:pt x="36" y="422"/>
                      <a:pt x="0" y="87"/>
                    </a:cubicBezTo>
                    <a:cubicBezTo>
                      <a:pt x="86" y="65"/>
                      <a:pt x="344" y="-6"/>
                      <a:pt x="365" y="0"/>
                    </a:cubicBezTo>
                    <a:cubicBezTo>
                      <a:pt x="365" y="0"/>
                      <a:pt x="382" y="61"/>
                      <a:pt x="391" y="106"/>
                    </a:cubicBezTo>
                    <a:cubicBezTo>
                      <a:pt x="451" y="420"/>
                      <a:pt x="524" y="741"/>
                      <a:pt x="565" y="1059"/>
                    </a:cubicBezTo>
                    <a:cubicBezTo>
                      <a:pt x="567" y="1059"/>
                      <a:pt x="367" y="1121"/>
                      <a:pt x="236" y="1121"/>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70" name="Google Shape;3170;p48"/>
              <p:cNvSpPr/>
              <p:nvPr/>
            </p:nvSpPr>
            <p:spPr>
              <a:xfrm>
                <a:off x="1694900" y="4586950"/>
                <a:ext cx="128880" cy="22320"/>
              </a:xfrm>
              <a:custGeom>
                <a:avLst/>
                <a:gdLst/>
                <a:ahLst/>
                <a:cxnLst/>
                <a:rect l="l" t="t" r="r" b="b"/>
                <a:pathLst>
                  <a:path w="358" h="62" fill="none" extrusionOk="0">
                    <a:moveTo>
                      <a:pt x="0" y="62"/>
                    </a:moveTo>
                    <a:cubicBezTo>
                      <a:pt x="115" y="24"/>
                      <a:pt x="237" y="4"/>
                      <a:pt x="3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71" name="Google Shape;3171;p48"/>
              <p:cNvSpPr/>
              <p:nvPr/>
            </p:nvSpPr>
            <p:spPr>
              <a:xfrm>
                <a:off x="1740620" y="4594870"/>
                <a:ext cx="76680" cy="360720"/>
              </a:xfrm>
              <a:custGeom>
                <a:avLst/>
                <a:gdLst/>
                <a:ahLst/>
                <a:cxnLst/>
                <a:rect l="l" t="t" r="r" b="b"/>
                <a:pathLst>
                  <a:path w="213" h="1002" fill="none" extrusionOk="0">
                    <a:moveTo>
                      <a:pt x="0" y="0"/>
                    </a:moveTo>
                    <a:cubicBezTo>
                      <a:pt x="71" y="335"/>
                      <a:pt x="142" y="669"/>
                      <a:pt x="213" y="1002"/>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72" name="Google Shape;3172;p48"/>
              <p:cNvSpPr/>
              <p:nvPr/>
            </p:nvSpPr>
            <p:spPr>
              <a:xfrm>
                <a:off x="1769420" y="4598470"/>
                <a:ext cx="76680" cy="354240"/>
              </a:xfrm>
              <a:custGeom>
                <a:avLst/>
                <a:gdLst/>
                <a:ahLst/>
                <a:cxnLst/>
                <a:rect l="l" t="t" r="r" b="b"/>
                <a:pathLst>
                  <a:path w="213" h="984" fill="none" extrusionOk="0">
                    <a:moveTo>
                      <a:pt x="0" y="0"/>
                    </a:moveTo>
                    <a:cubicBezTo>
                      <a:pt x="71" y="329"/>
                      <a:pt x="142" y="656"/>
                      <a:pt x="213" y="984"/>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73" name="Google Shape;3173;p48"/>
              <p:cNvSpPr/>
              <p:nvPr/>
            </p:nvSpPr>
            <p:spPr>
              <a:xfrm>
                <a:off x="1776260" y="4931830"/>
                <a:ext cx="111600" cy="115200"/>
              </a:xfrm>
              <a:custGeom>
                <a:avLst/>
                <a:gdLst/>
                <a:ahLst/>
                <a:cxnLst/>
                <a:rect l="l" t="t" r="r" b="b"/>
                <a:pathLst>
                  <a:path w="310" h="320" fill="none" extrusionOk="0">
                    <a:moveTo>
                      <a:pt x="0" y="86"/>
                    </a:moveTo>
                    <a:cubicBezTo>
                      <a:pt x="78" y="159"/>
                      <a:pt x="151" y="238"/>
                      <a:pt x="218" y="320"/>
                    </a:cubicBezTo>
                    <a:cubicBezTo>
                      <a:pt x="271" y="221"/>
                      <a:pt x="302" y="113"/>
                      <a:pt x="31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sp>
            <p:nvSpPr>
              <p:cNvPr id="3174" name="Google Shape;3174;p48"/>
              <p:cNvSpPr/>
              <p:nvPr/>
            </p:nvSpPr>
            <p:spPr>
              <a:xfrm>
                <a:off x="1853300" y="5053150"/>
                <a:ext cx="6120" cy="11160"/>
              </a:xfrm>
              <a:custGeom>
                <a:avLst/>
                <a:gdLst/>
                <a:ahLst/>
                <a:cxnLst/>
                <a:rect l="l" t="t" r="r" b="b"/>
                <a:pathLst>
                  <a:path w="17" h="31" fill="none" extrusionOk="0">
                    <a:moveTo>
                      <a:pt x="17" y="31"/>
                    </a:moveTo>
                    <a:cubicBezTo>
                      <a:pt x="12" y="2"/>
                      <a:pt x="6" y="30"/>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kern="0">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940458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57B8C9-6368-C78D-2B4E-9FE009C38708}"/>
              </a:ext>
            </a:extLst>
          </p:cNvPr>
          <p:cNvPicPr>
            <a:picLocks noChangeAspect="1"/>
          </p:cNvPicPr>
          <p:nvPr/>
        </p:nvPicPr>
        <p:blipFill>
          <a:blip r:embed="rId2"/>
          <a:stretch>
            <a:fillRect/>
          </a:stretch>
        </p:blipFill>
        <p:spPr>
          <a:xfrm>
            <a:off x="1727617" y="923925"/>
            <a:ext cx="9130884" cy="5863332"/>
          </a:xfrm>
          <a:prstGeom prst="rect">
            <a:avLst/>
          </a:prstGeom>
        </p:spPr>
      </p:pic>
      <p:sp>
        <p:nvSpPr>
          <p:cNvPr id="11" name="Title 1">
            <a:extLst>
              <a:ext uri="{FF2B5EF4-FFF2-40B4-BE49-F238E27FC236}">
                <a16:creationId xmlns:a16="http://schemas.microsoft.com/office/drawing/2014/main" id="{6599715C-54EA-7764-D064-04BED5CF213B}"/>
              </a:ext>
            </a:extLst>
          </p:cNvPr>
          <p:cNvSpPr>
            <a:spLocks noGrp="1"/>
          </p:cNvSpPr>
          <p:nvPr>
            <p:ph type="title"/>
          </p:nvPr>
        </p:nvSpPr>
        <p:spPr>
          <a:xfrm>
            <a:off x="1066800" y="236525"/>
            <a:ext cx="10272000" cy="763600"/>
          </a:xfrm>
        </p:spPr>
        <p:txBody>
          <a:bodyPr/>
          <a:lstStyle/>
          <a:p>
            <a:r>
              <a:rPr lang="en-US" b="1"/>
              <a:t>Chức năng quản lý độc giả</a:t>
            </a:r>
          </a:p>
        </p:txBody>
      </p:sp>
      <p:sp>
        <p:nvSpPr>
          <p:cNvPr id="12" name="Oval 11">
            <a:extLst>
              <a:ext uri="{FF2B5EF4-FFF2-40B4-BE49-F238E27FC236}">
                <a16:creationId xmlns:a16="http://schemas.microsoft.com/office/drawing/2014/main" id="{E1EB0B4E-A466-5704-502E-D31F8EBE2FE7}"/>
              </a:ext>
            </a:extLst>
          </p:cNvPr>
          <p:cNvSpPr/>
          <p:nvPr/>
        </p:nvSpPr>
        <p:spPr>
          <a:xfrm>
            <a:off x="2276475" y="5748338"/>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B709B45-C4C8-406C-A1CE-27F024661FD0}"/>
              </a:ext>
            </a:extLst>
          </p:cNvPr>
          <p:cNvSpPr/>
          <p:nvPr/>
        </p:nvSpPr>
        <p:spPr>
          <a:xfrm>
            <a:off x="4543425" y="5748338"/>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3839DE1-B074-601B-E583-F418B62CDDA9}"/>
              </a:ext>
            </a:extLst>
          </p:cNvPr>
          <p:cNvSpPr/>
          <p:nvPr/>
        </p:nvSpPr>
        <p:spPr>
          <a:xfrm>
            <a:off x="2276474" y="6267797"/>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1B4C89-8E8D-1239-CAC5-73B581AFBF6A}"/>
              </a:ext>
            </a:extLst>
          </p:cNvPr>
          <p:cNvSpPr/>
          <p:nvPr/>
        </p:nvSpPr>
        <p:spPr>
          <a:xfrm>
            <a:off x="4543425" y="6267797"/>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B24AA11-BC73-CA4B-FD05-8D1B1ED8A302}"/>
              </a:ext>
            </a:extLst>
          </p:cNvPr>
          <p:cNvSpPr/>
          <p:nvPr/>
        </p:nvSpPr>
        <p:spPr>
          <a:xfrm>
            <a:off x="7943850" y="222885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FAF2CA1-09AF-D9C4-06E8-7B4519CC7345}"/>
              </a:ext>
            </a:extLst>
          </p:cNvPr>
          <p:cNvSpPr/>
          <p:nvPr/>
        </p:nvSpPr>
        <p:spPr>
          <a:xfrm>
            <a:off x="1905000" y="4171950"/>
            <a:ext cx="3886200" cy="371474"/>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decagon 18">
            <a:hlinkClick r:id="rId3" action="ppaction://hlinksldjump"/>
            <a:extLst>
              <a:ext uri="{FF2B5EF4-FFF2-40B4-BE49-F238E27FC236}">
                <a16:creationId xmlns:a16="http://schemas.microsoft.com/office/drawing/2014/main" id="{654D6C02-7203-232B-3AD1-365E223E8D2D}"/>
              </a:ext>
            </a:extLst>
          </p:cNvPr>
          <p:cNvSpPr/>
          <p:nvPr/>
        </p:nvSpPr>
        <p:spPr>
          <a:xfrm>
            <a:off x="5839995" y="4229100"/>
            <a:ext cx="257175" cy="257174"/>
          </a:xfrm>
          <a:prstGeom prst="dodecag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1</a:t>
            </a:r>
          </a:p>
        </p:txBody>
      </p:sp>
    </p:spTree>
    <p:extLst>
      <p:ext uri="{BB962C8B-B14F-4D97-AF65-F5344CB8AC3E}">
        <p14:creationId xmlns:p14="http://schemas.microsoft.com/office/powerpoint/2010/main" val="382505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89552C-4868-9471-3A1A-BBAA802DA04E}"/>
              </a:ext>
            </a:extLst>
          </p:cNvPr>
          <p:cNvSpPr>
            <a:spLocks noGrp="1"/>
          </p:cNvSpPr>
          <p:nvPr>
            <p:ph type="title"/>
          </p:nvPr>
        </p:nvSpPr>
        <p:spPr>
          <a:xfrm>
            <a:off x="1066800" y="265100"/>
            <a:ext cx="10272000" cy="763600"/>
          </a:xfrm>
        </p:spPr>
        <p:txBody>
          <a:bodyPr/>
          <a:lstStyle/>
          <a:p>
            <a:r>
              <a:rPr lang="en-US" b="1"/>
              <a:t>Chức năng quản lý nhân viên</a:t>
            </a:r>
          </a:p>
        </p:txBody>
      </p:sp>
      <p:pic>
        <p:nvPicPr>
          <p:cNvPr id="20" name="Picture 19">
            <a:extLst>
              <a:ext uri="{FF2B5EF4-FFF2-40B4-BE49-F238E27FC236}">
                <a16:creationId xmlns:a16="http://schemas.microsoft.com/office/drawing/2014/main" id="{7A30B678-AE5F-5981-BFA5-C10982BE1ECA}"/>
              </a:ext>
            </a:extLst>
          </p:cNvPr>
          <p:cNvPicPr>
            <a:picLocks noChangeAspect="1"/>
          </p:cNvPicPr>
          <p:nvPr/>
        </p:nvPicPr>
        <p:blipFill>
          <a:blip r:embed="rId2"/>
          <a:stretch>
            <a:fillRect/>
          </a:stretch>
        </p:blipFill>
        <p:spPr>
          <a:xfrm>
            <a:off x="1860218" y="997445"/>
            <a:ext cx="9478581" cy="5787275"/>
          </a:xfrm>
          <a:prstGeom prst="rect">
            <a:avLst/>
          </a:prstGeom>
        </p:spPr>
      </p:pic>
      <p:sp>
        <p:nvSpPr>
          <p:cNvPr id="21" name="Oval 20">
            <a:extLst>
              <a:ext uri="{FF2B5EF4-FFF2-40B4-BE49-F238E27FC236}">
                <a16:creationId xmlns:a16="http://schemas.microsoft.com/office/drawing/2014/main" id="{D473A2C9-B3BB-4F12-F0AE-1DB83039CD1C}"/>
              </a:ext>
            </a:extLst>
          </p:cNvPr>
          <p:cNvSpPr/>
          <p:nvPr/>
        </p:nvSpPr>
        <p:spPr>
          <a:xfrm>
            <a:off x="9905287" y="1613407"/>
            <a:ext cx="1048463" cy="295275"/>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8C13B0-6341-CB41-0D4C-1AF1541CC2D5}"/>
              </a:ext>
            </a:extLst>
          </p:cNvPr>
          <p:cNvSpPr/>
          <p:nvPr/>
        </p:nvSpPr>
        <p:spPr>
          <a:xfrm>
            <a:off x="9876709" y="2030886"/>
            <a:ext cx="1048463" cy="295275"/>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A6DAA41-A7F4-27F8-E2A1-25617907E303}"/>
              </a:ext>
            </a:extLst>
          </p:cNvPr>
          <p:cNvSpPr/>
          <p:nvPr/>
        </p:nvSpPr>
        <p:spPr>
          <a:xfrm>
            <a:off x="9905285" y="2448366"/>
            <a:ext cx="1048463" cy="295275"/>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5D7B5F8-8DE1-6DC9-80A7-612B588DAC56}"/>
              </a:ext>
            </a:extLst>
          </p:cNvPr>
          <p:cNvSpPr/>
          <p:nvPr/>
        </p:nvSpPr>
        <p:spPr>
          <a:xfrm>
            <a:off x="9905286" y="2911409"/>
            <a:ext cx="1048463" cy="295275"/>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33851DC-6522-0772-A511-FE3FFED8B068}"/>
              </a:ext>
            </a:extLst>
          </p:cNvPr>
          <p:cNvSpPr/>
          <p:nvPr/>
        </p:nvSpPr>
        <p:spPr>
          <a:xfrm>
            <a:off x="9629775" y="3286125"/>
            <a:ext cx="1543050" cy="460243"/>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decagon 25">
            <a:hlinkClick r:id="rId3" action="ppaction://hlinksldjump"/>
            <a:extLst>
              <a:ext uri="{FF2B5EF4-FFF2-40B4-BE49-F238E27FC236}">
                <a16:creationId xmlns:a16="http://schemas.microsoft.com/office/drawing/2014/main" id="{A9F98173-5CF8-32CD-A6B1-F2FDE23B686E}"/>
              </a:ext>
            </a:extLst>
          </p:cNvPr>
          <p:cNvSpPr/>
          <p:nvPr/>
        </p:nvSpPr>
        <p:spPr>
          <a:xfrm>
            <a:off x="11263102" y="3357562"/>
            <a:ext cx="317368" cy="317368"/>
          </a:xfrm>
          <a:prstGeom prst="dodecag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1</a:t>
            </a:r>
          </a:p>
        </p:txBody>
      </p:sp>
    </p:spTree>
    <p:extLst>
      <p:ext uri="{BB962C8B-B14F-4D97-AF65-F5344CB8AC3E}">
        <p14:creationId xmlns:p14="http://schemas.microsoft.com/office/powerpoint/2010/main" val="35505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heel(1)">
                                      <p:cBhvr>
                                        <p:cTn id="10" dur="2000"/>
                                        <p:tgtEl>
                                          <p:spTgt spid="2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heel(1)">
                                      <p:cBhvr>
                                        <p:cTn id="16" dur="20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994F1B-977E-B5DF-C3A2-AB489E3B4A43}"/>
              </a:ext>
            </a:extLst>
          </p:cNvPr>
          <p:cNvPicPr>
            <a:picLocks noChangeAspect="1"/>
          </p:cNvPicPr>
          <p:nvPr/>
        </p:nvPicPr>
        <p:blipFill>
          <a:blip r:embed="rId2"/>
          <a:stretch>
            <a:fillRect/>
          </a:stretch>
        </p:blipFill>
        <p:spPr>
          <a:xfrm>
            <a:off x="1626554" y="942975"/>
            <a:ext cx="9303565" cy="5915025"/>
          </a:xfrm>
          <a:prstGeom prst="rect">
            <a:avLst/>
          </a:prstGeom>
        </p:spPr>
      </p:pic>
      <p:sp>
        <p:nvSpPr>
          <p:cNvPr id="11" name="Title 1">
            <a:extLst>
              <a:ext uri="{FF2B5EF4-FFF2-40B4-BE49-F238E27FC236}">
                <a16:creationId xmlns:a16="http://schemas.microsoft.com/office/drawing/2014/main" id="{1F479716-A81B-7C4D-DD08-06AA32E2F7CE}"/>
              </a:ext>
            </a:extLst>
          </p:cNvPr>
          <p:cNvSpPr>
            <a:spLocks noGrp="1"/>
          </p:cNvSpPr>
          <p:nvPr>
            <p:ph type="title"/>
          </p:nvPr>
        </p:nvSpPr>
        <p:spPr>
          <a:xfrm>
            <a:off x="1066800" y="265100"/>
            <a:ext cx="10272000" cy="763600"/>
          </a:xfrm>
        </p:spPr>
        <p:txBody>
          <a:bodyPr/>
          <a:lstStyle/>
          <a:p>
            <a:r>
              <a:rPr lang="en-US" b="1"/>
              <a:t>Chức năng quản lý mượn trả sách</a:t>
            </a:r>
          </a:p>
        </p:txBody>
      </p:sp>
      <p:sp>
        <p:nvSpPr>
          <p:cNvPr id="12" name="Rectangle: Rounded Corners 11">
            <a:extLst>
              <a:ext uri="{FF2B5EF4-FFF2-40B4-BE49-F238E27FC236}">
                <a16:creationId xmlns:a16="http://schemas.microsoft.com/office/drawing/2014/main" id="{1CD45F22-CE62-D56C-D05C-3B0058E55E63}"/>
              </a:ext>
            </a:extLst>
          </p:cNvPr>
          <p:cNvSpPr/>
          <p:nvPr/>
        </p:nvSpPr>
        <p:spPr>
          <a:xfrm>
            <a:off x="1704975" y="2990849"/>
            <a:ext cx="1971675" cy="3143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DBA54F4-B2D7-B1AB-89ED-E29B7935F9F2}"/>
              </a:ext>
            </a:extLst>
          </p:cNvPr>
          <p:cNvSpPr/>
          <p:nvPr/>
        </p:nvSpPr>
        <p:spPr>
          <a:xfrm>
            <a:off x="1704975" y="4610099"/>
            <a:ext cx="1971675" cy="314325"/>
          </a:xfrm>
          <a:prstGeom prst="roundRect">
            <a:avLst/>
          </a:prstGeom>
          <a:noFill/>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5A9A804-AB7F-7923-4BDA-F7DC2A1E54C7}"/>
              </a:ext>
            </a:extLst>
          </p:cNvPr>
          <p:cNvSpPr/>
          <p:nvPr/>
        </p:nvSpPr>
        <p:spPr>
          <a:xfrm>
            <a:off x="1704974" y="6538911"/>
            <a:ext cx="1971675" cy="314325"/>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decagon 15">
            <a:hlinkClick r:id="rId3" action="ppaction://hlinksldjump"/>
            <a:extLst>
              <a:ext uri="{FF2B5EF4-FFF2-40B4-BE49-F238E27FC236}">
                <a16:creationId xmlns:a16="http://schemas.microsoft.com/office/drawing/2014/main" id="{8433D996-C745-3241-308D-09D1395A1188}"/>
              </a:ext>
            </a:extLst>
          </p:cNvPr>
          <p:cNvSpPr/>
          <p:nvPr/>
        </p:nvSpPr>
        <p:spPr>
          <a:xfrm>
            <a:off x="3585717" y="2743199"/>
            <a:ext cx="247649" cy="247649"/>
          </a:xfrm>
          <a:prstGeom prst="dodec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1</a:t>
            </a:r>
          </a:p>
        </p:txBody>
      </p:sp>
      <p:sp>
        <p:nvSpPr>
          <p:cNvPr id="17" name="Dodecagon 16">
            <a:hlinkClick r:id="rId4" action="ppaction://hlinksldjump"/>
            <a:extLst>
              <a:ext uri="{FF2B5EF4-FFF2-40B4-BE49-F238E27FC236}">
                <a16:creationId xmlns:a16="http://schemas.microsoft.com/office/drawing/2014/main" id="{44187261-ED41-CFFB-C36C-E09F2CB5A591}"/>
              </a:ext>
            </a:extLst>
          </p:cNvPr>
          <p:cNvSpPr/>
          <p:nvPr/>
        </p:nvSpPr>
        <p:spPr>
          <a:xfrm>
            <a:off x="3641082" y="4398168"/>
            <a:ext cx="247649" cy="247649"/>
          </a:xfrm>
          <a:prstGeom prst="dodec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2</a:t>
            </a:r>
          </a:p>
        </p:txBody>
      </p:sp>
      <p:sp>
        <p:nvSpPr>
          <p:cNvPr id="18" name="Dodecagon 17">
            <a:hlinkClick r:id="rId5" action="ppaction://hlinksldjump"/>
            <a:extLst>
              <a:ext uri="{FF2B5EF4-FFF2-40B4-BE49-F238E27FC236}">
                <a16:creationId xmlns:a16="http://schemas.microsoft.com/office/drawing/2014/main" id="{812DED61-9A5E-5609-0D13-1E220E9F9D35}"/>
              </a:ext>
            </a:extLst>
          </p:cNvPr>
          <p:cNvSpPr/>
          <p:nvPr/>
        </p:nvSpPr>
        <p:spPr>
          <a:xfrm>
            <a:off x="3632450" y="6262686"/>
            <a:ext cx="247649" cy="247649"/>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3</a:t>
            </a:r>
          </a:p>
        </p:txBody>
      </p:sp>
    </p:spTree>
    <p:extLst>
      <p:ext uri="{BB962C8B-B14F-4D97-AF65-F5344CB8AC3E}">
        <p14:creationId xmlns:p14="http://schemas.microsoft.com/office/powerpoint/2010/main" val="27888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1C971-B89E-B6D3-7855-4BA7BD2C99EA}"/>
              </a:ext>
            </a:extLst>
          </p:cNvPr>
          <p:cNvPicPr>
            <a:picLocks noChangeAspect="1"/>
          </p:cNvPicPr>
          <p:nvPr/>
        </p:nvPicPr>
        <p:blipFill>
          <a:blip r:embed="rId2"/>
          <a:stretch>
            <a:fillRect/>
          </a:stretch>
        </p:blipFill>
        <p:spPr>
          <a:xfrm>
            <a:off x="1822389" y="1143000"/>
            <a:ext cx="8547222" cy="5503427"/>
          </a:xfrm>
          <a:prstGeom prst="rect">
            <a:avLst/>
          </a:prstGeom>
        </p:spPr>
      </p:pic>
      <p:sp>
        <p:nvSpPr>
          <p:cNvPr id="11" name="Title 1">
            <a:extLst>
              <a:ext uri="{FF2B5EF4-FFF2-40B4-BE49-F238E27FC236}">
                <a16:creationId xmlns:a16="http://schemas.microsoft.com/office/drawing/2014/main" id="{64D84601-CEB1-5650-36C9-82E67D6CAD3E}"/>
              </a:ext>
            </a:extLst>
          </p:cNvPr>
          <p:cNvSpPr>
            <a:spLocks noGrp="1"/>
          </p:cNvSpPr>
          <p:nvPr>
            <p:ph type="title"/>
          </p:nvPr>
        </p:nvSpPr>
        <p:spPr>
          <a:xfrm>
            <a:off x="1066800" y="265100"/>
            <a:ext cx="10272000" cy="763600"/>
          </a:xfrm>
        </p:spPr>
        <p:txBody>
          <a:bodyPr/>
          <a:lstStyle/>
          <a:p>
            <a:r>
              <a:rPr lang="en-US" b="1"/>
              <a:t>Chức năng báo cáo thống kê</a:t>
            </a:r>
          </a:p>
        </p:txBody>
      </p:sp>
      <p:sp>
        <p:nvSpPr>
          <p:cNvPr id="12" name="Oval 11">
            <a:extLst>
              <a:ext uri="{FF2B5EF4-FFF2-40B4-BE49-F238E27FC236}">
                <a16:creationId xmlns:a16="http://schemas.microsoft.com/office/drawing/2014/main" id="{A49BB0D6-4020-E11A-E609-A405CCB364DD}"/>
              </a:ext>
            </a:extLst>
          </p:cNvPr>
          <p:cNvSpPr/>
          <p:nvPr/>
        </p:nvSpPr>
        <p:spPr>
          <a:xfrm>
            <a:off x="2194560" y="6217920"/>
            <a:ext cx="950976" cy="3749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6E70CA-1E99-0E7F-C096-BECAEC5056C4}"/>
              </a:ext>
            </a:extLst>
          </p:cNvPr>
          <p:cNvSpPr/>
          <p:nvPr/>
        </p:nvSpPr>
        <p:spPr>
          <a:xfrm>
            <a:off x="3593750" y="6182827"/>
            <a:ext cx="1417162" cy="46359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A7FD7DF-60C8-A2E4-9A17-3750E475C002}"/>
              </a:ext>
            </a:extLst>
          </p:cNvPr>
          <p:cNvSpPr/>
          <p:nvPr/>
        </p:nvSpPr>
        <p:spPr>
          <a:xfrm>
            <a:off x="5407308" y="6182828"/>
            <a:ext cx="1103219" cy="46359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5D4C91-7531-D035-2051-E5DE79E79BCF}"/>
              </a:ext>
            </a:extLst>
          </p:cNvPr>
          <p:cNvSpPr/>
          <p:nvPr/>
        </p:nvSpPr>
        <p:spPr>
          <a:xfrm>
            <a:off x="7132320" y="6182829"/>
            <a:ext cx="1243584" cy="46359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E3BFC93-36B7-A81D-0AC3-DD4D15FE1B56}"/>
              </a:ext>
            </a:extLst>
          </p:cNvPr>
          <p:cNvSpPr/>
          <p:nvPr/>
        </p:nvSpPr>
        <p:spPr>
          <a:xfrm>
            <a:off x="8729221" y="6182827"/>
            <a:ext cx="1591622" cy="463597"/>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ecagon 16">
            <a:hlinkClick r:id="rId3" action="ppaction://hlinksldjump"/>
            <a:extLst>
              <a:ext uri="{FF2B5EF4-FFF2-40B4-BE49-F238E27FC236}">
                <a16:creationId xmlns:a16="http://schemas.microsoft.com/office/drawing/2014/main" id="{91EF1CE2-2F05-0FE7-0C96-2A2A80206F4E}"/>
              </a:ext>
            </a:extLst>
          </p:cNvPr>
          <p:cNvSpPr/>
          <p:nvPr/>
        </p:nvSpPr>
        <p:spPr>
          <a:xfrm>
            <a:off x="10501460" y="6217920"/>
            <a:ext cx="414779" cy="374980"/>
          </a:xfrm>
          <a:prstGeom prst="decago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1</a:t>
            </a:r>
          </a:p>
        </p:txBody>
      </p:sp>
    </p:spTree>
    <p:extLst>
      <p:ext uri="{BB962C8B-B14F-4D97-AF65-F5344CB8AC3E}">
        <p14:creationId xmlns:p14="http://schemas.microsoft.com/office/powerpoint/2010/main" val="33596316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2772380" y="485739"/>
            <a:ext cx="4660713"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Giới thiệu đề tài</a:t>
            </a:r>
            <a:endParaRPr lang="en-US" sz="4267"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407759" y="320464"/>
            <a:ext cx="1267572" cy="890089"/>
          </a:xfrm>
          <a:prstGeom prst="rect">
            <a:avLst/>
          </a:prstGeom>
        </p:spPr>
        <p:txBody>
          <a:bodyPr spcFirstLastPara="1" wrap="square" lIns="121900" tIns="121900" rIns="121900" bIns="121900" anchor="ctr" anchorCtr="0">
            <a:noAutofit/>
          </a:bodyPr>
          <a:lstStyle/>
          <a:p>
            <a:r>
              <a:rPr lang="en" sz="4800" b="1" dirty="0">
                <a:latin typeface="Times New Roman" panose="02020603050405020304" pitchFamily="18" charset="0"/>
                <a:cs typeface="Times New Roman" panose="02020603050405020304" pitchFamily="18" charset="0"/>
              </a:rPr>
              <a:t>01</a:t>
            </a:r>
            <a:endParaRPr sz="4800"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059286" y="3160543"/>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5538936" y="1654428"/>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6812629" y="1837397"/>
            <a:ext cx="5130959"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Database Diagrams</a:t>
            </a:r>
            <a:endParaRPr lang="en-US" sz="4267" b="1" dirty="0">
              <a:latin typeface="Times New Roman" panose="02020603050405020304" pitchFamily="18" charset="0"/>
              <a:cs typeface="Times New Roman" panose="02020603050405020304" pitchFamily="18" charset="0"/>
            </a:endParaRPr>
          </a:p>
        </p:txBody>
      </p:sp>
      <p:sp>
        <p:nvSpPr>
          <p:cNvPr id="2780" name="Google Shape;2780;p34"/>
          <p:cNvSpPr txBox="1">
            <a:spLocks noGrp="1"/>
          </p:cNvSpPr>
          <p:nvPr>
            <p:ph type="subTitle" idx="13"/>
          </p:nvPr>
        </p:nvSpPr>
        <p:spPr>
          <a:xfrm>
            <a:off x="2426722" y="3344605"/>
            <a:ext cx="7338556" cy="6584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Các chức năng của phần mềm</a:t>
            </a:r>
            <a:endParaRPr lang="en-US" sz="4267" b="1" dirty="0">
              <a:latin typeface="Times New Roman" panose="02020603050405020304" pitchFamily="18" charset="0"/>
              <a:cs typeface="Times New Roman" panose="02020603050405020304" pitchFamily="18" charset="0"/>
            </a:endParaRP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
        <p:nvSpPr>
          <p:cNvPr id="2" name="Google Shape;2773;p34">
            <a:extLst>
              <a:ext uri="{FF2B5EF4-FFF2-40B4-BE49-F238E27FC236}">
                <a16:creationId xmlns:a16="http://schemas.microsoft.com/office/drawing/2014/main" id="{A00DC548-476C-3DF3-C52A-220803BD9BEF}"/>
              </a:ext>
            </a:extLst>
          </p:cNvPr>
          <p:cNvSpPr txBox="1">
            <a:spLocks/>
          </p:cNvSpPr>
          <p:nvPr/>
        </p:nvSpPr>
        <p:spPr>
          <a:xfrm>
            <a:off x="5626262" y="4874599"/>
            <a:ext cx="1267572" cy="890089"/>
          </a:xfrm>
          <a:prstGeom prst="rect">
            <a:avLst/>
          </a:prstGeom>
          <a:solidFill>
            <a:schemeClr val="accent2"/>
          </a:solidFill>
          <a:ln>
            <a:noFill/>
          </a:ln>
          <a:effectLst>
            <a:outerShdw dist="47625" dir="2880000" algn="bl" rotWithShape="0">
              <a:schemeClr val="accent3"/>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lack Han Sans"/>
              <a:buNone/>
              <a:defRPr sz="4000" b="0" i="0" u="none" strike="noStrike" cap="none">
                <a:solidFill>
                  <a:schemeClr val="dk1"/>
                </a:solidFill>
                <a:latin typeface="Black Han Sans"/>
                <a:ea typeface="Black Han Sans"/>
                <a:cs typeface="Black Han Sans"/>
                <a:sym typeface="Black Han Sans"/>
              </a:defRPr>
            </a:lvl1pPr>
            <a:lvl2pPr marR="0" lvl="1"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2pPr>
            <a:lvl3pPr marR="0" lvl="2"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3pPr>
            <a:lvl4pPr marR="0" lvl="3"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4pPr>
            <a:lvl5pPr marR="0" lvl="4"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5pPr>
            <a:lvl6pPr marR="0" lvl="5"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6pPr>
            <a:lvl7pPr marR="0" lvl="6"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7pPr>
            <a:lvl8pPr marR="0" lvl="7"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8pPr>
            <a:lvl9pPr marR="0" lvl="8"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9pPr>
          </a:lstStyle>
          <a:p>
            <a:pPr marL="0" marR="0" lvl="0" indent="0" algn="ctr" defTabSz="914400" rtl="0" eaLnBrk="1" fontAlgn="auto" latinLnBrk="0" hangingPunct="1">
              <a:lnSpc>
                <a:spcPct val="115000"/>
              </a:lnSpc>
              <a:spcBef>
                <a:spcPts val="0"/>
              </a:spcBef>
              <a:spcAft>
                <a:spcPts val="0"/>
              </a:spcAft>
              <a:buClr>
                <a:srgbClr val="2C2D2D"/>
              </a:buClr>
              <a:buSzPts val="3000"/>
              <a:buFont typeface="Black Han Sans"/>
              <a:buNone/>
              <a:tabLst/>
              <a:defRPr/>
            </a:pPr>
            <a:r>
              <a:rPr kumimoji="0" lang="en" sz="4800"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04</a:t>
            </a:r>
            <a:endParaRPr kumimoji="0" lang="en" sz="4800"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
        <p:nvSpPr>
          <p:cNvPr id="3" name="Google Shape;2780;p34">
            <a:extLst>
              <a:ext uri="{FF2B5EF4-FFF2-40B4-BE49-F238E27FC236}">
                <a16:creationId xmlns:a16="http://schemas.microsoft.com/office/drawing/2014/main" id="{2476B014-8CC7-EB8F-CDA3-1940E64E2C32}"/>
              </a:ext>
            </a:extLst>
          </p:cNvPr>
          <p:cNvSpPr txBox="1">
            <a:spLocks/>
          </p:cNvSpPr>
          <p:nvPr/>
        </p:nvSpPr>
        <p:spPr>
          <a:xfrm>
            <a:off x="6993698" y="5058661"/>
            <a:ext cx="1999884" cy="65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2400"/>
              <a:buFont typeface="Black Han Sans"/>
              <a:buNone/>
              <a:defRPr sz="3333"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2pPr>
            <a:lvl3pPr marL="1371600" marR="0" lvl="2"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3pPr>
            <a:lvl4pPr marL="1828800" marR="0" lvl="3"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4pPr>
            <a:lvl5pPr marL="2286000" marR="0" lvl="4"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5pPr>
            <a:lvl6pPr marL="2743200" marR="0" lvl="5"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6pPr>
            <a:lvl7pPr marL="3200400" marR="0" lvl="6"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7pPr>
            <a:lvl8pPr marL="3657600" marR="0" lvl="7"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8pPr>
            <a:lvl9pPr marL="4114800" marR="0" lvl="8"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9pPr>
          </a:lstStyle>
          <a:p>
            <a:pPr marL="0" marR="0" lvl="0" indent="0" algn="l" defTabSz="914400" rtl="0" eaLnBrk="1" fontAlgn="auto" latinLnBrk="0" hangingPunct="1">
              <a:lnSpc>
                <a:spcPct val="115000"/>
              </a:lnSpc>
              <a:spcBef>
                <a:spcPts val="0"/>
              </a:spcBef>
              <a:spcAft>
                <a:spcPts val="0"/>
              </a:spcAft>
              <a:buClr>
                <a:srgbClr val="2C2D2D"/>
              </a:buClr>
              <a:buSzPts val="2400"/>
              <a:buFont typeface="Black Han Sans"/>
              <a:buNone/>
              <a:tabLst/>
              <a:defRPr/>
            </a:pPr>
            <a:r>
              <a:rPr kumimoji="0" lang="en-US" sz="4267"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DEMO</a:t>
            </a:r>
            <a:endParaRPr kumimoji="0" lang="en-US" sz="4267"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Tree>
    <p:extLst>
      <p:ext uri="{BB962C8B-B14F-4D97-AF65-F5344CB8AC3E}">
        <p14:creationId xmlns:p14="http://schemas.microsoft.com/office/powerpoint/2010/main" val="2739467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3409215" y="2872030"/>
            <a:ext cx="8878930" cy="1206937"/>
          </a:xfrm>
          <a:prstGeom prst="rect">
            <a:avLst/>
          </a:prstGeom>
        </p:spPr>
        <p:txBody>
          <a:bodyPr spcFirstLastPara="1" wrap="square" lIns="121900" tIns="121900" rIns="121900" bIns="121900" anchor="t" anchorCtr="0">
            <a:noAutofit/>
          </a:bodyPr>
          <a:lstStyle/>
          <a:p>
            <a:pPr marL="0" indent="0">
              <a:lnSpc>
                <a:spcPct val="100000"/>
              </a:lnSpc>
            </a:pPr>
            <a:r>
              <a:rPr lang="en-US" sz="8000" b="1">
                <a:latin typeface="Times New Roman" panose="02020603050405020304" pitchFamily="18" charset="0"/>
                <a:cs typeface="Times New Roman" panose="02020603050405020304" pitchFamily="18" charset="0"/>
              </a:rPr>
              <a:t>DEMO</a:t>
            </a:r>
            <a:endParaRPr lang="en-US" sz="8000"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244135" y="2439343"/>
            <a:ext cx="2065216" cy="1639624"/>
          </a:xfrm>
          <a:prstGeom prst="rect">
            <a:avLst/>
          </a:prstGeom>
        </p:spPr>
        <p:txBody>
          <a:bodyPr spcFirstLastPara="1" wrap="square" lIns="121900" tIns="121900" rIns="121900" bIns="121900" anchor="ctr" anchorCtr="0">
            <a:noAutofit/>
          </a:bodyPr>
          <a:lstStyle/>
          <a:p>
            <a:r>
              <a:rPr lang="en" sz="7466" b="1">
                <a:latin typeface="Times New Roman" panose="02020603050405020304" pitchFamily="18" charset="0"/>
                <a:cs typeface="Times New Roman" panose="02020603050405020304" pitchFamily="18" charset="0"/>
              </a:rPr>
              <a:t>04</a:t>
            </a:r>
            <a:endParaRPr sz="7466"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3125641" y="3781865"/>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18420256" y="1390651"/>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5" name="Google Shape;2775;p34"/>
          <p:cNvSpPr txBox="1">
            <a:spLocks noGrp="1"/>
          </p:cNvSpPr>
          <p:nvPr>
            <p:ph type="title" idx="5"/>
          </p:nvPr>
        </p:nvSpPr>
        <p:spPr>
          <a:xfrm>
            <a:off x="18420256" y="3743326"/>
            <a:ext cx="1267572" cy="947980"/>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04</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19887556" y="1555927"/>
            <a:ext cx="3977663" cy="6552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PROCEDURE</a:t>
            </a:r>
          </a:p>
        </p:txBody>
      </p:sp>
      <p:sp>
        <p:nvSpPr>
          <p:cNvPr id="2780" name="Google Shape;2780;p34"/>
          <p:cNvSpPr txBox="1">
            <a:spLocks noGrp="1"/>
          </p:cNvSpPr>
          <p:nvPr>
            <p:ph type="subTitle" idx="13"/>
          </p:nvPr>
        </p:nvSpPr>
        <p:spPr>
          <a:xfrm>
            <a:off x="14493077"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TRIGGER</a:t>
            </a:r>
          </a:p>
        </p:txBody>
      </p:sp>
      <p:sp>
        <p:nvSpPr>
          <p:cNvPr id="2781" name="Google Shape;2781;p34"/>
          <p:cNvSpPr txBox="1">
            <a:spLocks noGrp="1"/>
          </p:cNvSpPr>
          <p:nvPr>
            <p:ph type="subTitle" idx="14"/>
          </p:nvPr>
        </p:nvSpPr>
        <p:spPr>
          <a:xfrm>
            <a:off x="19887555"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PACKAGE</a:t>
            </a: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Tree>
    <p:extLst>
      <p:ext uri="{BB962C8B-B14F-4D97-AF65-F5344CB8AC3E}">
        <p14:creationId xmlns:p14="http://schemas.microsoft.com/office/powerpoint/2010/main" val="1334213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94"/>
        <p:cNvGrpSpPr/>
        <p:nvPr/>
      </p:nvGrpSpPr>
      <p:grpSpPr>
        <a:xfrm>
          <a:off x="0" y="0"/>
          <a:ext cx="0" cy="0"/>
          <a:chOff x="0" y="0"/>
          <a:chExt cx="0" cy="0"/>
        </a:xfrm>
      </p:grpSpPr>
      <p:sp>
        <p:nvSpPr>
          <p:cNvPr id="2" name="TextBox 1">
            <a:extLst>
              <a:ext uri="{FF2B5EF4-FFF2-40B4-BE49-F238E27FC236}">
                <a16:creationId xmlns:a16="http://schemas.microsoft.com/office/drawing/2014/main" id="{FAC63274-DFE8-B8E8-FB59-B7DE81904D46}"/>
              </a:ext>
            </a:extLst>
          </p:cNvPr>
          <p:cNvSpPr txBox="1"/>
          <p:nvPr/>
        </p:nvSpPr>
        <p:spPr>
          <a:xfrm>
            <a:off x="1944339" y="2770980"/>
            <a:ext cx="8037861" cy="830997"/>
          </a:xfrm>
          <a:prstGeom prst="rect">
            <a:avLst/>
          </a:prstGeom>
          <a:noFill/>
        </p:spPr>
        <p:txBody>
          <a:bodyPr wrap="square" rtlCol="0">
            <a:spAutoFit/>
          </a:bodyPr>
          <a:lstStyle/>
          <a:p>
            <a:pPr algn="ctr" defTabSz="1219170">
              <a:buClr>
                <a:srgbClr val="000000"/>
              </a:buClr>
            </a:pPr>
            <a:r>
              <a:rPr lang="en-US" sz="4800" kern="0" dirty="0">
                <a:solidFill>
                  <a:srgbClr val="FFFFFF"/>
                </a:solidFill>
                <a:latin typeface="Times New Roman" panose="02020603050405020304" pitchFamily="18" charset="0"/>
                <a:cs typeface="Times New Roman" panose="02020603050405020304" pitchFamily="18" charset="0"/>
                <a:sym typeface="Arial"/>
              </a:rPr>
              <a:t>Thanks for your listening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278BFB-8A46-DFBE-FBCC-32C4C6099C1C}"/>
              </a:ext>
            </a:extLst>
          </p:cNvPr>
          <p:cNvPicPr>
            <a:picLocks noChangeAspect="1"/>
          </p:cNvPicPr>
          <p:nvPr/>
        </p:nvPicPr>
        <p:blipFill>
          <a:blip r:embed="rId2"/>
          <a:stretch>
            <a:fillRect/>
          </a:stretch>
        </p:blipFill>
        <p:spPr>
          <a:xfrm>
            <a:off x="1409473" y="1204684"/>
            <a:ext cx="9586653" cy="5653316"/>
          </a:xfrm>
          <a:prstGeom prst="rect">
            <a:avLst/>
          </a:prstGeom>
        </p:spPr>
      </p:pic>
      <p:sp>
        <p:nvSpPr>
          <p:cNvPr id="11" name="Title 1">
            <a:extLst>
              <a:ext uri="{FF2B5EF4-FFF2-40B4-BE49-F238E27FC236}">
                <a16:creationId xmlns:a16="http://schemas.microsoft.com/office/drawing/2014/main" id="{4E4B6C8E-E998-326E-F737-DEA48596916F}"/>
              </a:ext>
            </a:extLst>
          </p:cNvPr>
          <p:cNvSpPr>
            <a:spLocks noGrp="1"/>
          </p:cNvSpPr>
          <p:nvPr>
            <p:ph type="title"/>
          </p:nvPr>
        </p:nvSpPr>
        <p:spPr>
          <a:xfrm>
            <a:off x="1066800" y="265100"/>
            <a:ext cx="10272000" cy="763600"/>
          </a:xfrm>
        </p:spPr>
        <p:txBody>
          <a:bodyPr/>
          <a:lstStyle/>
          <a:p>
            <a:r>
              <a:rPr lang="en-US" b="1"/>
              <a:t>1. Chức năng quản lý nhà xuất bản</a:t>
            </a:r>
          </a:p>
        </p:txBody>
      </p:sp>
      <p:sp>
        <p:nvSpPr>
          <p:cNvPr id="12" name="Oval 11">
            <a:extLst>
              <a:ext uri="{FF2B5EF4-FFF2-40B4-BE49-F238E27FC236}">
                <a16:creationId xmlns:a16="http://schemas.microsoft.com/office/drawing/2014/main" id="{FF85E2A3-3B6E-6BA1-7766-E05C678B0C07}"/>
              </a:ext>
            </a:extLst>
          </p:cNvPr>
          <p:cNvSpPr/>
          <p:nvPr/>
        </p:nvSpPr>
        <p:spPr>
          <a:xfrm>
            <a:off x="1352550" y="4167187"/>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FFB3335B-938D-3E0E-355B-38269712C63D}"/>
              </a:ext>
            </a:extLst>
          </p:cNvPr>
          <p:cNvSpPr/>
          <p:nvPr/>
        </p:nvSpPr>
        <p:spPr>
          <a:xfrm>
            <a:off x="2924175" y="4167186"/>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759B1BE1-6870-4BFF-418A-1EC945BBF5F9}"/>
              </a:ext>
            </a:extLst>
          </p:cNvPr>
          <p:cNvSpPr/>
          <p:nvPr/>
        </p:nvSpPr>
        <p:spPr>
          <a:xfrm>
            <a:off x="4438877" y="4167186"/>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Oval 14">
            <a:extLst>
              <a:ext uri="{FF2B5EF4-FFF2-40B4-BE49-F238E27FC236}">
                <a16:creationId xmlns:a16="http://schemas.microsoft.com/office/drawing/2014/main" id="{835AFCBD-6467-7A1A-72FF-05EDEFB5DF04}"/>
              </a:ext>
            </a:extLst>
          </p:cNvPr>
          <p:cNvSpPr/>
          <p:nvPr/>
        </p:nvSpPr>
        <p:spPr>
          <a:xfrm>
            <a:off x="5953579" y="4167186"/>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C93275E4-104D-E327-1ECC-369F73ABA1DD}"/>
              </a:ext>
            </a:extLst>
          </p:cNvPr>
          <p:cNvSpPr/>
          <p:nvPr/>
        </p:nvSpPr>
        <p:spPr>
          <a:xfrm>
            <a:off x="8486775" y="2747962"/>
            <a:ext cx="1306950" cy="509587"/>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7" name="Action Button: Go Home 16">
            <a:hlinkClick r:id="rId3" action="ppaction://hlinksldjump"/>
            <a:extLst>
              <a:ext uri="{FF2B5EF4-FFF2-40B4-BE49-F238E27FC236}">
                <a16:creationId xmlns:a16="http://schemas.microsoft.com/office/drawing/2014/main" id="{14DD8F6B-19CC-7C72-F216-D48FECB5C9EF}"/>
              </a:ext>
            </a:extLst>
          </p:cNvPr>
          <p:cNvSpPr/>
          <p:nvPr/>
        </p:nvSpPr>
        <p:spPr>
          <a:xfrm>
            <a:off x="11515725" y="4895850"/>
            <a:ext cx="495300" cy="476250"/>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15991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F4D09E-AAB6-292E-2FFF-412B81A1A65C}"/>
              </a:ext>
            </a:extLst>
          </p:cNvPr>
          <p:cNvPicPr>
            <a:picLocks noChangeAspect="1"/>
          </p:cNvPicPr>
          <p:nvPr/>
        </p:nvPicPr>
        <p:blipFill>
          <a:blip r:embed="rId2"/>
          <a:stretch>
            <a:fillRect/>
          </a:stretch>
        </p:blipFill>
        <p:spPr>
          <a:xfrm>
            <a:off x="1179959" y="1228663"/>
            <a:ext cx="9832082" cy="5364237"/>
          </a:xfrm>
          <a:prstGeom prst="rect">
            <a:avLst/>
          </a:prstGeom>
        </p:spPr>
      </p:pic>
      <p:sp>
        <p:nvSpPr>
          <p:cNvPr id="11" name="Title 1">
            <a:extLst>
              <a:ext uri="{FF2B5EF4-FFF2-40B4-BE49-F238E27FC236}">
                <a16:creationId xmlns:a16="http://schemas.microsoft.com/office/drawing/2014/main" id="{3B2AA1A1-5858-80B1-CF50-5F16E49DF05F}"/>
              </a:ext>
            </a:extLst>
          </p:cNvPr>
          <p:cNvSpPr>
            <a:spLocks noGrp="1"/>
          </p:cNvSpPr>
          <p:nvPr>
            <p:ph type="title"/>
          </p:nvPr>
        </p:nvSpPr>
        <p:spPr>
          <a:xfrm>
            <a:off x="1066800" y="265100"/>
            <a:ext cx="10272000" cy="763600"/>
          </a:xfrm>
        </p:spPr>
        <p:txBody>
          <a:bodyPr/>
          <a:lstStyle/>
          <a:p>
            <a:r>
              <a:rPr lang="en-US" b="1"/>
              <a:t>2. Chức năng quản lý tác giả</a:t>
            </a:r>
          </a:p>
        </p:txBody>
      </p:sp>
      <p:sp>
        <p:nvSpPr>
          <p:cNvPr id="12" name="Action Button: Go Home 11">
            <a:hlinkClick r:id="rId3" action="ppaction://hlinksldjump"/>
            <a:extLst>
              <a:ext uri="{FF2B5EF4-FFF2-40B4-BE49-F238E27FC236}">
                <a16:creationId xmlns:a16="http://schemas.microsoft.com/office/drawing/2014/main" id="{2B7AD4E9-89BF-4300-CB85-4EEC8A5D6F26}"/>
              </a:ext>
            </a:extLst>
          </p:cNvPr>
          <p:cNvSpPr/>
          <p:nvPr/>
        </p:nvSpPr>
        <p:spPr>
          <a:xfrm>
            <a:off x="11515725" y="4895850"/>
            <a:ext cx="495300" cy="476250"/>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95592926-C15D-27C1-1625-3C557D289907}"/>
              </a:ext>
            </a:extLst>
          </p:cNvPr>
          <p:cNvSpPr/>
          <p:nvPr/>
        </p:nvSpPr>
        <p:spPr>
          <a:xfrm>
            <a:off x="1352550" y="430530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4567DC09-E0A7-197E-A793-AE41245CA511}"/>
              </a:ext>
            </a:extLst>
          </p:cNvPr>
          <p:cNvSpPr/>
          <p:nvPr/>
        </p:nvSpPr>
        <p:spPr>
          <a:xfrm>
            <a:off x="2855218" y="430530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Oval 14">
            <a:extLst>
              <a:ext uri="{FF2B5EF4-FFF2-40B4-BE49-F238E27FC236}">
                <a16:creationId xmlns:a16="http://schemas.microsoft.com/office/drawing/2014/main" id="{73A2BC09-26C7-99EC-698F-CD7D8F8D7CDC}"/>
              </a:ext>
            </a:extLst>
          </p:cNvPr>
          <p:cNvSpPr/>
          <p:nvPr/>
        </p:nvSpPr>
        <p:spPr>
          <a:xfrm>
            <a:off x="4423506" y="430530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59F4C050-AB15-2F53-5D1F-9D1E8FE36093}"/>
              </a:ext>
            </a:extLst>
          </p:cNvPr>
          <p:cNvSpPr/>
          <p:nvPr/>
        </p:nvSpPr>
        <p:spPr>
          <a:xfrm>
            <a:off x="5991795" y="430530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7" name="Oval 16">
            <a:extLst>
              <a:ext uri="{FF2B5EF4-FFF2-40B4-BE49-F238E27FC236}">
                <a16:creationId xmlns:a16="http://schemas.microsoft.com/office/drawing/2014/main" id="{6C2EFD75-E76B-0A77-7630-D02E4F5D5A53}"/>
              </a:ext>
            </a:extLst>
          </p:cNvPr>
          <p:cNvSpPr/>
          <p:nvPr/>
        </p:nvSpPr>
        <p:spPr>
          <a:xfrm>
            <a:off x="8629650" y="2886075"/>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6515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heel(1)">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2EA2EE-074C-AE72-06FE-6F80D0CDFE34}"/>
              </a:ext>
            </a:extLst>
          </p:cNvPr>
          <p:cNvPicPr>
            <a:picLocks noChangeAspect="1"/>
          </p:cNvPicPr>
          <p:nvPr/>
        </p:nvPicPr>
        <p:blipFill>
          <a:blip r:embed="rId2"/>
          <a:stretch>
            <a:fillRect/>
          </a:stretch>
        </p:blipFill>
        <p:spPr>
          <a:xfrm>
            <a:off x="1673218" y="1265404"/>
            <a:ext cx="9309107" cy="5471892"/>
          </a:xfrm>
          <a:prstGeom prst="rect">
            <a:avLst/>
          </a:prstGeom>
        </p:spPr>
      </p:pic>
      <p:sp>
        <p:nvSpPr>
          <p:cNvPr id="11" name="Title 1">
            <a:extLst>
              <a:ext uri="{FF2B5EF4-FFF2-40B4-BE49-F238E27FC236}">
                <a16:creationId xmlns:a16="http://schemas.microsoft.com/office/drawing/2014/main" id="{E721EBC9-9B29-9619-3000-4904424540B3}"/>
              </a:ext>
            </a:extLst>
          </p:cNvPr>
          <p:cNvSpPr>
            <a:spLocks noGrp="1"/>
          </p:cNvSpPr>
          <p:nvPr>
            <p:ph type="title"/>
          </p:nvPr>
        </p:nvSpPr>
        <p:spPr>
          <a:xfrm>
            <a:off x="1066800" y="265100"/>
            <a:ext cx="10272000" cy="763600"/>
          </a:xfrm>
        </p:spPr>
        <p:txBody>
          <a:bodyPr/>
          <a:lstStyle/>
          <a:p>
            <a:r>
              <a:rPr lang="en-US" b="1"/>
              <a:t>3. Chức năng quản lý thể loại sách</a:t>
            </a:r>
          </a:p>
        </p:txBody>
      </p:sp>
      <p:sp>
        <p:nvSpPr>
          <p:cNvPr id="12" name="Action Button: Go Home 11">
            <a:hlinkClick r:id="rId3" action="ppaction://hlinksldjump"/>
            <a:extLst>
              <a:ext uri="{FF2B5EF4-FFF2-40B4-BE49-F238E27FC236}">
                <a16:creationId xmlns:a16="http://schemas.microsoft.com/office/drawing/2014/main" id="{5E3C4EAE-90C8-BB25-6E4E-9A6848D78ABA}"/>
              </a:ext>
            </a:extLst>
          </p:cNvPr>
          <p:cNvSpPr/>
          <p:nvPr/>
        </p:nvSpPr>
        <p:spPr>
          <a:xfrm>
            <a:off x="11515725" y="4895850"/>
            <a:ext cx="495300" cy="476250"/>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5FD7BEB7-1780-1478-3EE2-F651957C5FAD}"/>
              </a:ext>
            </a:extLst>
          </p:cNvPr>
          <p:cNvSpPr/>
          <p:nvPr/>
        </p:nvSpPr>
        <p:spPr>
          <a:xfrm>
            <a:off x="5259825" y="220980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CAF116A4-4565-4519-85C0-376ECD05350C}"/>
              </a:ext>
            </a:extLst>
          </p:cNvPr>
          <p:cNvSpPr/>
          <p:nvPr/>
        </p:nvSpPr>
        <p:spPr>
          <a:xfrm>
            <a:off x="2247900" y="573405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Oval 14">
            <a:extLst>
              <a:ext uri="{FF2B5EF4-FFF2-40B4-BE49-F238E27FC236}">
                <a16:creationId xmlns:a16="http://schemas.microsoft.com/office/drawing/2014/main" id="{28B7EAB4-4B6F-1BDC-139D-AC97B4FE094F}"/>
              </a:ext>
            </a:extLst>
          </p:cNvPr>
          <p:cNvSpPr/>
          <p:nvPr/>
        </p:nvSpPr>
        <p:spPr>
          <a:xfrm>
            <a:off x="4933950" y="573405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220F4163-30B6-7523-0D7B-4F7E7EAD55EC}"/>
              </a:ext>
            </a:extLst>
          </p:cNvPr>
          <p:cNvSpPr/>
          <p:nvPr/>
        </p:nvSpPr>
        <p:spPr>
          <a:xfrm>
            <a:off x="2247899" y="6235673"/>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7" name="Oval 16">
            <a:extLst>
              <a:ext uri="{FF2B5EF4-FFF2-40B4-BE49-F238E27FC236}">
                <a16:creationId xmlns:a16="http://schemas.microsoft.com/office/drawing/2014/main" id="{0281C6ED-2CC0-1B3A-FDE9-F268A1583A51}"/>
              </a:ext>
            </a:extLst>
          </p:cNvPr>
          <p:cNvSpPr/>
          <p:nvPr/>
        </p:nvSpPr>
        <p:spPr>
          <a:xfrm>
            <a:off x="4835961" y="6235673"/>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358300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2000"/>
                                        <p:tgtEl>
                                          <p:spTgt spid="1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2772380" y="485739"/>
            <a:ext cx="4660713"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Giới thiệu đề tài</a:t>
            </a:r>
            <a:endParaRPr lang="en-US" sz="4267"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407759" y="320464"/>
            <a:ext cx="1267572" cy="890089"/>
          </a:xfrm>
          <a:prstGeom prst="rect">
            <a:avLst/>
          </a:prstGeom>
        </p:spPr>
        <p:txBody>
          <a:bodyPr spcFirstLastPara="1" wrap="square" lIns="121900" tIns="121900" rIns="121900" bIns="121900" anchor="ctr" anchorCtr="0">
            <a:noAutofit/>
          </a:bodyPr>
          <a:lstStyle/>
          <a:p>
            <a:r>
              <a:rPr lang="en" sz="4800" b="1" dirty="0">
                <a:latin typeface="Times New Roman" panose="02020603050405020304" pitchFamily="18" charset="0"/>
                <a:cs typeface="Times New Roman" panose="02020603050405020304" pitchFamily="18" charset="0"/>
              </a:rPr>
              <a:t>01</a:t>
            </a:r>
            <a:endParaRPr sz="4800"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059286" y="3160543"/>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5538936" y="1654428"/>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6812629" y="1837397"/>
            <a:ext cx="5130959"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Database Diagrams</a:t>
            </a:r>
            <a:endParaRPr lang="en-US" sz="4267" b="1" dirty="0">
              <a:latin typeface="Times New Roman" panose="02020603050405020304" pitchFamily="18" charset="0"/>
              <a:cs typeface="Times New Roman" panose="02020603050405020304" pitchFamily="18" charset="0"/>
            </a:endParaRPr>
          </a:p>
        </p:txBody>
      </p:sp>
      <p:sp>
        <p:nvSpPr>
          <p:cNvPr id="2780" name="Google Shape;2780;p34"/>
          <p:cNvSpPr txBox="1">
            <a:spLocks noGrp="1"/>
          </p:cNvSpPr>
          <p:nvPr>
            <p:ph type="subTitle" idx="13"/>
          </p:nvPr>
        </p:nvSpPr>
        <p:spPr>
          <a:xfrm>
            <a:off x="2426722" y="3344605"/>
            <a:ext cx="7338556" cy="6584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Các chức năng của phần mềm</a:t>
            </a:r>
            <a:endParaRPr lang="en-US" sz="4267" b="1" dirty="0">
              <a:latin typeface="Times New Roman" panose="02020603050405020304" pitchFamily="18" charset="0"/>
              <a:cs typeface="Times New Roman" panose="02020603050405020304" pitchFamily="18" charset="0"/>
            </a:endParaRP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
        <p:nvSpPr>
          <p:cNvPr id="2" name="Google Shape;2773;p34">
            <a:extLst>
              <a:ext uri="{FF2B5EF4-FFF2-40B4-BE49-F238E27FC236}">
                <a16:creationId xmlns:a16="http://schemas.microsoft.com/office/drawing/2014/main" id="{A00DC548-476C-3DF3-C52A-220803BD9BEF}"/>
              </a:ext>
            </a:extLst>
          </p:cNvPr>
          <p:cNvSpPr txBox="1">
            <a:spLocks/>
          </p:cNvSpPr>
          <p:nvPr/>
        </p:nvSpPr>
        <p:spPr>
          <a:xfrm>
            <a:off x="5626262" y="4874599"/>
            <a:ext cx="1267572" cy="890089"/>
          </a:xfrm>
          <a:prstGeom prst="rect">
            <a:avLst/>
          </a:prstGeom>
          <a:solidFill>
            <a:schemeClr val="accent2"/>
          </a:solidFill>
          <a:ln>
            <a:noFill/>
          </a:ln>
          <a:effectLst>
            <a:outerShdw dist="47625" dir="2880000" algn="bl" rotWithShape="0">
              <a:schemeClr val="accent3"/>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lack Han Sans"/>
              <a:buNone/>
              <a:defRPr sz="4000" b="0" i="0" u="none" strike="noStrike" cap="none">
                <a:solidFill>
                  <a:schemeClr val="dk1"/>
                </a:solidFill>
                <a:latin typeface="Black Han Sans"/>
                <a:ea typeface="Black Han Sans"/>
                <a:cs typeface="Black Han Sans"/>
                <a:sym typeface="Black Han Sans"/>
              </a:defRPr>
            </a:lvl1pPr>
            <a:lvl2pPr marR="0" lvl="1"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2pPr>
            <a:lvl3pPr marR="0" lvl="2"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3pPr>
            <a:lvl4pPr marR="0" lvl="3"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4pPr>
            <a:lvl5pPr marR="0" lvl="4"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5pPr>
            <a:lvl6pPr marR="0" lvl="5"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6pPr>
            <a:lvl7pPr marR="0" lvl="6"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7pPr>
            <a:lvl8pPr marR="0" lvl="7"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8pPr>
            <a:lvl9pPr marR="0" lvl="8"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9pPr>
          </a:lstStyle>
          <a:p>
            <a:pPr marL="0" marR="0" lvl="0" indent="0" algn="ctr" defTabSz="914400" rtl="0" eaLnBrk="1" fontAlgn="auto" latinLnBrk="0" hangingPunct="1">
              <a:lnSpc>
                <a:spcPct val="115000"/>
              </a:lnSpc>
              <a:spcBef>
                <a:spcPts val="0"/>
              </a:spcBef>
              <a:spcAft>
                <a:spcPts val="0"/>
              </a:spcAft>
              <a:buClr>
                <a:srgbClr val="2C2D2D"/>
              </a:buClr>
              <a:buSzPts val="3000"/>
              <a:buFont typeface="Black Han Sans"/>
              <a:buNone/>
              <a:tabLst/>
              <a:defRPr/>
            </a:pPr>
            <a:r>
              <a:rPr kumimoji="0" lang="en" sz="4800"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04</a:t>
            </a:r>
            <a:endParaRPr kumimoji="0" lang="en" sz="4800"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
        <p:nvSpPr>
          <p:cNvPr id="3" name="Google Shape;2780;p34">
            <a:extLst>
              <a:ext uri="{FF2B5EF4-FFF2-40B4-BE49-F238E27FC236}">
                <a16:creationId xmlns:a16="http://schemas.microsoft.com/office/drawing/2014/main" id="{2476B014-8CC7-EB8F-CDA3-1940E64E2C32}"/>
              </a:ext>
            </a:extLst>
          </p:cNvPr>
          <p:cNvSpPr txBox="1">
            <a:spLocks/>
          </p:cNvSpPr>
          <p:nvPr/>
        </p:nvSpPr>
        <p:spPr>
          <a:xfrm>
            <a:off x="6993698" y="5058661"/>
            <a:ext cx="1999884" cy="65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2400"/>
              <a:buFont typeface="Black Han Sans"/>
              <a:buNone/>
              <a:defRPr sz="3333"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2pPr>
            <a:lvl3pPr marL="1371600" marR="0" lvl="2"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3pPr>
            <a:lvl4pPr marL="1828800" marR="0" lvl="3"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4pPr>
            <a:lvl5pPr marL="2286000" marR="0" lvl="4"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5pPr>
            <a:lvl6pPr marL="2743200" marR="0" lvl="5"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6pPr>
            <a:lvl7pPr marL="3200400" marR="0" lvl="6"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7pPr>
            <a:lvl8pPr marL="3657600" marR="0" lvl="7"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8pPr>
            <a:lvl9pPr marL="4114800" marR="0" lvl="8"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9pPr>
          </a:lstStyle>
          <a:p>
            <a:pPr marL="0" marR="0" lvl="0" indent="0" algn="l" defTabSz="914400" rtl="0" eaLnBrk="1" fontAlgn="auto" latinLnBrk="0" hangingPunct="1">
              <a:lnSpc>
                <a:spcPct val="115000"/>
              </a:lnSpc>
              <a:spcBef>
                <a:spcPts val="0"/>
              </a:spcBef>
              <a:spcAft>
                <a:spcPts val="0"/>
              </a:spcAft>
              <a:buClr>
                <a:srgbClr val="2C2D2D"/>
              </a:buClr>
              <a:buSzPts val="2400"/>
              <a:buFont typeface="Black Han Sans"/>
              <a:buNone/>
              <a:tabLst/>
              <a:defRPr/>
            </a:pPr>
            <a:r>
              <a:rPr kumimoji="0" lang="en-US" sz="4267"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DEMO</a:t>
            </a:r>
            <a:endParaRPr kumimoji="0" lang="en-US" sz="4267"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Tree>
    <p:extLst>
      <p:ext uri="{BB962C8B-B14F-4D97-AF65-F5344CB8AC3E}">
        <p14:creationId xmlns:p14="http://schemas.microsoft.com/office/powerpoint/2010/main" val="68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B8A376-B1E3-3617-9CE9-8645A6316367}"/>
              </a:ext>
            </a:extLst>
          </p:cNvPr>
          <p:cNvPicPr>
            <a:picLocks noChangeAspect="1"/>
          </p:cNvPicPr>
          <p:nvPr/>
        </p:nvPicPr>
        <p:blipFill>
          <a:blip r:embed="rId2"/>
          <a:stretch>
            <a:fillRect/>
          </a:stretch>
        </p:blipFill>
        <p:spPr>
          <a:xfrm>
            <a:off x="1789477" y="1000126"/>
            <a:ext cx="9040448" cy="5779430"/>
          </a:xfrm>
          <a:prstGeom prst="rect">
            <a:avLst/>
          </a:prstGeom>
        </p:spPr>
      </p:pic>
      <p:sp>
        <p:nvSpPr>
          <p:cNvPr id="11" name="Title 1">
            <a:extLst>
              <a:ext uri="{FF2B5EF4-FFF2-40B4-BE49-F238E27FC236}">
                <a16:creationId xmlns:a16="http://schemas.microsoft.com/office/drawing/2014/main" id="{08CA16D2-79B6-C88F-19EC-777BDCE59F78}"/>
              </a:ext>
            </a:extLst>
          </p:cNvPr>
          <p:cNvSpPr>
            <a:spLocks noGrp="1"/>
          </p:cNvSpPr>
          <p:nvPr>
            <p:ph type="title"/>
          </p:nvPr>
        </p:nvSpPr>
        <p:spPr>
          <a:xfrm>
            <a:off x="1066800" y="265100"/>
            <a:ext cx="10272000" cy="763600"/>
          </a:xfrm>
        </p:spPr>
        <p:txBody>
          <a:bodyPr/>
          <a:lstStyle/>
          <a:p>
            <a:r>
              <a:rPr lang="en-US" b="1"/>
              <a:t>1. Chức năng quản lý thẻ thư viện</a:t>
            </a:r>
          </a:p>
        </p:txBody>
      </p:sp>
      <p:sp>
        <p:nvSpPr>
          <p:cNvPr id="12" name="Oval 11">
            <a:extLst>
              <a:ext uri="{FF2B5EF4-FFF2-40B4-BE49-F238E27FC236}">
                <a16:creationId xmlns:a16="http://schemas.microsoft.com/office/drawing/2014/main" id="{610D96F0-A892-535E-B5B8-A3FB30006C00}"/>
              </a:ext>
            </a:extLst>
          </p:cNvPr>
          <p:cNvSpPr/>
          <p:nvPr/>
        </p:nvSpPr>
        <p:spPr>
          <a:xfrm>
            <a:off x="1876425" y="3518367"/>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2E29D89B-BCC2-33CA-E911-60FF1FF2A4CD}"/>
              </a:ext>
            </a:extLst>
          </p:cNvPr>
          <p:cNvSpPr/>
          <p:nvPr/>
        </p:nvSpPr>
        <p:spPr>
          <a:xfrm>
            <a:off x="3267075" y="3532654"/>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273D5B41-FCD5-9B7D-B520-EB70D115BF67}"/>
              </a:ext>
            </a:extLst>
          </p:cNvPr>
          <p:cNvSpPr/>
          <p:nvPr/>
        </p:nvSpPr>
        <p:spPr>
          <a:xfrm>
            <a:off x="4657725" y="3532654"/>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Oval 14">
            <a:extLst>
              <a:ext uri="{FF2B5EF4-FFF2-40B4-BE49-F238E27FC236}">
                <a16:creationId xmlns:a16="http://schemas.microsoft.com/office/drawing/2014/main" id="{32731267-F301-94A4-3C66-A549848A8C9A}"/>
              </a:ext>
            </a:extLst>
          </p:cNvPr>
          <p:cNvSpPr/>
          <p:nvPr/>
        </p:nvSpPr>
        <p:spPr>
          <a:xfrm>
            <a:off x="6119814" y="3532654"/>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F066A91D-235D-DDF0-6557-DCA49D07D061}"/>
              </a:ext>
            </a:extLst>
          </p:cNvPr>
          <p:cNvSpPr/>
          <p:nvPr/>
        </p:nvSpPr>
        <p:spPr>
          <a:xfrm>
            <a:off x="8610600" y="2228850"/>
            <a:ext cx="942975" cy="37147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7" name="Action Button: Go Home 16">
            <a:hlinkClick r:id="rId3" action="ppaction://hlinksldjump"/>
            <a:extLst>
              <a:ext uri="{FF2B5EF4-FFF2-40B4-BE49-F238E27FC236}">
                <a16:creationId xmlns:a16="http://schemas.microsoft.com/office/drawing/2014/main" id="{629EDF7D-DE39-C5F9-5788-5338EA7C06CD}"/>
              </a:ext>
            </a:extLst>
          </p:cNvPr>
          <p:cNvSpPr/>
          <p:nvPr/>
        </p:nvSpPr>
        <p:spPr>
          <a:xfrm>
            <a:off x="11515725" y="4895850"/>
            <a:ext cx="495300" cy="476250"/>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271844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2000"/>
                                        <p:tgtEl>
                                          <p:spTgt spid="1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3C113A-561F-1184-DAF6-865A0769137F}"/>
              </a:ext>
            </a:extLst>
          </p:cNvPr>
          <p:cNvPicPr>
            <a:picLocks noChangeAspect="1"/>
          </p:cNvPicPr>
          <p:nvPr/>
        </p:nvPicPr>
        <p:blipFill>
          <a:blip r:embed="rId2"/>
          <a:stretch>
            <a:fillRect/>
          </a:stretch>
        </p:blipFill>
        <p:spPr>
          <a:xfrm>
            <a:off x="1002009" y="1362074"/>
            <a:ext cx="10401581" cy="4410075"/>
          </a:xfrm>
          <a:prstGeom prst="rect">
            <a:avLst/>
          </a:prstGeom>
        </p:spPr>
      </p:pic>
      <p:sp>
        <p:nvSpPr>
          <p:cNvPr id="11" name="Title 1">
            <a:extLst>
              <a:ext uri="{FF2B5EF4-FFF2-40B4-BE49-F238E27FC236}">
                <a16:creationId xmlns:a16="http://schemas.microsoft.com/office/drawing/2014/main" id="{DDA0C1F5-7E94-A482-34F3-1002B35B5968}"/>
              </a:ext>
            </a:extLst>
          </p:cNvPr>
          <p:cNvSpPr>
            <a:spLocks noGrp="1"/>
          </p:cNvSpPr>
          <p:nvPr>
            <p:ph type="title"/>
          </p:nvPr>
        </p:nvSpPr>
        <p:spPr>
          <a:xfrm>
            <a:off x="1066800" y="265100"/>
            <a:ext cx="10272000" cy="763600"/>
          </a:xfrm>
        </p:spPr>
        <p:txBody>
          <a:bodyPr/>
          <a:lstStyle/>
          <a:p>
            <a:r>
              <a:rPr lang="en-US" b="1"/>
              <a:t>1. Chức năng quản lý tài khoản nhân viên </a:t>
            </a:r>
          </a:p>
        </p:txBody>
      </p:sp>
      <p:sp>
        <p:nvSpPr>
          <p:cNvPr id="12" name="Oval 11">
            <a:extLst>
              <a:ext uri="{FF2B5EF4-FFF2-40B4-BE49-F238E27FC236}">
                <a16:creationId xmlns:a16="http://schemas.microsoft.com/office/drawing/2014/main" id="{458C1077-FCB5-CCD3-2645-05913303C720}"/>
              </a:ext>
            </a:extLst>
          </p:cNvPr>
          <p:cNvSpPr/>
          <p:nvPr/>
        </p:nvSpPr>
        <p:spPr>
          <a:xfrm>
            <a:off x="9429750" y="2276475"/>
            <a:ext cx="1685925" cy="6572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F0B59660-7A14-8089-BD94-4C6673512C25}"/>
              </a:ext>
            </a:extLst>
          </p:cNvPr>
          <p:cNvSpPr/>
          <p:nvPr/>
        </p:nvSpPr>
        <p:spPr>
          <a:xfrm>
            <a:off x="9446916" y="3100387"/>
            <a:ext cx="1685925" cy="6572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A39DC2AE-470E-30E8-7FC3-5F8CA094B7CB}"/>
              </a:ext>
            </a:extLst>
          </p:cNvPr>
          <p:cNvSpPr/>
          <p:nvPr/>
        </p:nvSpPr>
        <p:spPr>
          <a:xfrm>
            <a:off x="9446916" y="4000501"/>
            <a:ext cx="1685925" cy="65722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Action Button: Go Home 14">
            <a:hlinkClick r:id="rId3" action="ppaction://hlinksldjump"/>
            <a:extLst>
              <a:ext uri="{FF2B5EF4-FFF2-40B4-BE49-F238E27FC236}">
                <a16:creationId xmlns:a16="http://schemas.microsoft.com/office/drawing/2014/main" id="{C9DED8F1-D814-2DC3-04DA-492DEDF1209D}"/>
              </a:ext>
            </a:extLst>
          </p:cNvPr>
          <p:cNvSpPr/>
          <p:nvPr/>
        </p:nvSpPr>
        <p:spPr>
          <a:xfrm>
            <a:off x="11515725" y="4895850"/>
            <a:ext cx="495300" cy="476250"/>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425649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2D72DA-3716-1FCE-1AE4-4B93FE87B3C4}"/>
              </a:ext>
            </a:extLst>
          </p:cNvPr>
          <p:cNvPicPr>
            <a:picLocks noChangeAspect="1"/>
          </p:cNvPicPr>
          <p:nvPr/>
        </p:nvPicPr>
        <p:blipFill>
          <a:blip r:embed="rId2"/>
          <a:stretch>
            <a:fillRect/>
          </a:stretch>
        </p:blipFill>
        <p:spPr>
          <a:xfrm>
            <a:off x="1514180" y="1172418"/>
            <a:ext cx="9915514" cy="5514131"/>
          </a:xfrm>
          <a:prstGeom prst="rect">
            <a:avLst/>
          </a:prstGeom>
        </p:spPr>
      </p:pic>
      <p:sp>
        <p:nvSpPr>
          <p:cNvPr id="11" name="Title 1">
            <a:extLst>
              <a:ext uri="{FF2B5EF4-FFF2-40B4-BE49-F238E27FC236}">
                <a16:creationId xmlns:a16="http://schemas.microsoft.com/office/drawing/2014/main" id="{E70F71A6-55AB-11C2-6033-1F1C39CFB6A9}"/>
              </a:ext>
            </a:extLst>
          </p:cNvPr>
          <p:cNvSpPr>
            <a:spLocks noGrp="1"/>
          </p:cNvSpPr>
          <p:nvPr>
            <p:ph type="title"/>
          </p:nvPr>
        </p:nvSpPr>
        <p:spPr>
          <a:xfrm>
            <a:off x="1066800" y="265100"/>
            <a:ext cx="10272000" cy="763600"/>
          </a:xfrm>
        </p:spPr>
        <p:txBody>
          <a:bodyPr/>
          <a:lstStyle/>
          <a:p>
            <a:r>
              <a:rPr lang="en-US" b="1"/>
              <a:t>1. Chức năng quản lý phiếu mượn</a:t>
            </a:r>
          </a:p>
        </p:txBody>
      </p:sp>
      <p:sp>
        <p:nvSpPr>
          <p:cNvPr id="12" name="Rectangle: Rounded Corners 11">
            <a:extLst>
              <a:ext uri="{FF2B5EF4-FFF2-40B4-BE49-F238E27FC236}">
                <a16:creationId xmlns:a16="http://schemas.microsoft.com/office/drawing/2014/main" id="{B5DF81C8-FA26-840D-5FFA-8B1F8E9B2E0B}"/>
              </a:ext>
            </a:extLst>
          </p:cNvPr>
          <p:cNvSpPr/>
          <p:nvPr/>
        </p:nvSpPr>
        <p:spPr>
          <a:xfrm>
            <a:off x="9486900" y="3733800"/>
            <a:ext cx="1400175" cy="438149"/>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Dodecagon 12">
            <a:extLst>
              <a:ext uri="{FF2B5EF4-FFF2-40B4-BE49-F238E27FC236}">
                <a16:creationId xmlns:a16="http://schemas.microsoft.com/office/drawing/2014/main" id="{A6B2FC8F-2EAD-7571-9936-BD361271A478}"/>
              </a:ext>
            </a:extLst>
          </p:cNvPr>
          <p:cNvSpPr/>
          <p:nvPr/>
        </p:nvSpPr>
        <p:spPr>
          <a:xfrm>
            <a:off x="11010900" y="3929484"/>
            <a:ext cx="619125" cy="438150"/>
          </a:xfrm>
          <a:prstGeom prst="dodecago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C2D2D"/>
                </a:solidFill>
                <a:effectLst/>
                <a:uLnTx/>
                <a:uFillTx/>
                <a:latin typeface="Arial"/>
                <a:ea typeface="+mn-ea"/>
                <a:cs typeface="+mn-cs"/>
              </a:rPr>
              <a:t>1.1</a:t>
            </a:r>
          </a:p>
        </p:txBody>
      </p:sp>
      <p:sp>
        <p:nvSpPr>
          <p:cNvPr id="15" name="Oval 14">
            <a:extLst>
              <a:ext uri="{FF2B5EF4-FFF2-40B4-BE49-F238E27FC236}">
                <a16:creationId xmlns:a16="http://schemas.microsoft.com/office/drawing/2014/main" id="{803FF0CD-599D-4ACB-C6B4-898B1FD20A0A}"/>
              </a:ext>
            </a:extLst>
          </p:cNvPr>
          <p:cNvSpPr/>
          <p:nvPr/>
        </p:nvSpPr>
        <p:spPr>
          <a:xfrm>
            <a:off x="1847850" y="3733800"/>
            <a:ext cx="1143000" cy="4381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3245137C-317E-4C6E-4BDF-9945E5F23BEC}"/>
              </a:ext>
            </a:extLst>
          </p:cNvPr>
          <p:cNvSpPr/>
          <p:nvPr/>
        </p:nvSpPr>
        <p:spPr>
          <a:xfrm>
            <a:off x="3762375" y="3743324"/>
            <a:ext cx="1143000" cy="4381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7" name="Oval 16">
            <a:extLst>
              <a:ext uri="{FF2B5EF4-FFF2-40B4-BE49-F238E27FC236}">
                <a16:creationId xmlns:a16="http://schemas.microsoft.com/office/drawing/2014/main" id="{F41A562E-6620-4DC4-EB11-F9F084613AF4}"/>
              </a:ext>
            </a:extLst>
          </p:cNvPr>
          <p:cNvSpPr/>
          <p:nvPr/>
        </p:nvSpPr>
        <p:spPr>
          <a:xfrm>
            <a:off x="5676900" y="3733800"/>
            <a:ext cx="1143000" cy="4381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8" name="Oval 17">
            <a:extLst>
              <a:ext uri="{FF2B5EF4-FFF2-40B4-BE49-F238E27FC236}">
                <a16:creationId xmlns:a16="http://schemas.microsoft.com/office/drawing/2014/main" id="{AA9D3851-57DC-7AEB-0B8D-0586FCA75711}"/>
              </a:ext>
            </a:extLst>
          </p:cNvPr>
          <p:cNvSpPr/>
          <p:nvPr/>
        </p:nvSpPr>
        <p:spPr>
          <a:xfrm>
            <a:off x="7600952" y="3763218"/>
            <a:ext cx="1143000" cy="4381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20" name="Oval 19">
            <a:extLst>
              <a:ext uri="{FF2B5EF4-FFF2-40B4-BE49-F238E27FC236}">
                <a16:creationId xmlns:a16="http://schemas.microsoft.com/office/drawing/2014/main" id="{69DFF89E-B894-49FA-BA93-647177D9BA25}"/>
              </a:ext>
            </a:extLst>
          </p:cNvPr>
          <p:cNvSpPr/>
          <p:nvPr/>
        </p:nvSpPr>
        <p:spPr>
          <a:xfrm>
            <a:off x="6050748" y="4254176"/>
            <a:ext cx="881068" cy="2416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21672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1)">
                                      <p:cBhvr>
                                        <p:cTn id="16" dur="2000"/>
                                        <p:tgtEl>
                                          <p:spTgt spid="1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1)">
                                      <p:cBhvr>
                                        <p:cTn id="19" dur="2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8"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D1FBBF-675B-F70C-C4F4-D56759F37044}"/>
              </a:ext>
            </a:extLst>
          </p:cNvPr>
          <p:cNvPicPr>
            <a:picLocks noChangeAspect="1"/>
          </p:cNvPicPr>
          <p:nvPr/>
        </p:nvPicPr>
        <p:blipFill>
          <a:blip r:embed="rId2"/>
          <a:stretch>
            <a:fillRect/>
          </a:stretch>
        </p:blipFill>
        <p:spPr>
          <a:xfrm>
            <a:off x="1387934" y="990600"/>
            <a:ext cx="9137191" cy="5798476"/>
          </a:xfrm>
          <a:prstGeom prst="rect">
            <a:avLst/>
          </a:prstGeom>
        </p:spPr>
      </p:pic>
      <p:sp>
        <p:nvSpPr>
          <p:cNvPr id="11" name="Title 1">
            <a:extLst>
              <a:ext uri="{FF2B5EF4-FFF2-40B4-BE49-F238E27FC236}">
                <a16:creationId xmlns:a16="http://schemas.microsoft.com/office/drawing/2014/main" id="{12B7E748-5F92-BD95-C1A3-14D65DE1F84F}"/>
              </a:ext>
            </a:extLst>
          </p:cNvPr>
          <p:cNvSpPr>
            <a:spLocks noGrp="1"/>
          </p:cNvSpPr>
          <p:nvPr>
            <p:ph type="title"/>
          </p:nvPr>
        </p:nvSpPr>
        <p:spPr>
          <a:xfrm>
            <a:off x="1066800" y="265100"/>
            <a:ext cx="10272000" cy="763600"/>
          </a:xfrm>
        </p:spPr>
        <p:txBody>
          <a:bodyPr/>
          <a:lstStyle/>
          <a:p>
            <a:r>
              <a:rPr lang="en-US" b="1"/>
              <a:t>1.1 Chức năng quản lý chi tiết phiếu mượn</a:t>
            </a:r>
          </a:p>
        </p:txBody>
      </p:sp>
      <p:sp>
        <p:nvSpPr>
          <p:cNvPr id="12" name="Action Button: Go Home 11">
            <a:hlinkClick r:id="rId3" action="ppaction://hlinksldjump"/>
            <a:extLst>
              <a:ext uri="{FF2B5EF4-FFF2-40B4-BE49-F238E27FC236}">
                <a16:creationId xmlns:a16="http://schemas.microsoft.com/office/drawing/2014/main" id="{638DC5AB-68DC-EB5C-C8ED-85A1C987AC48}"/>
              </a:ext>
            </a:extLst>
          </p:cNvPr>
          <p:cNvSpPr/>
          <p:nvPr/>
        </p:nvSpPr>
        <p:spPr>
          <a:xfrm>
            <a:off x="11338800" y="4924425"/>
            <a:ext cx="662700" cy="600075"/>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B0906B6A-18D8-E90C-5CDB-B9863222B715}"/>
              </a:ext>
            </a:extLst>
          </p:cNvPr>
          <p:cNvSpPr/>
          <p:nvPr/>
        </p:nvSpPr>
        <p:spPr>
          <a:xfrm>
            <a:off x="1485899" y="2790825"/>
            <a:ext cx="647701" cy="3333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56F083B0-24AA-DB3B-330E-86E01161B53B}"/>
              </a:ext>
            </a:extLst>
          </p:cNvPr>
          <p:cNvSpPr/>
          <p:nvPr/>
        </p:nvSpPr>
        <p:spPr>
          <a:xfrm>
            <a:off x="2338386" y="2809875"/>
            <a:ext cx="647701" cy="3333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5" name="Oval 14">
            <a:extLst>
              <a:ext uri="{FF2B5EF4-FFF2-40B4-BE49-F238E27FC236}">
                <a16:creationId xmlns:a16="http://schemas.microsoft.com/office/drawing/2014/main" id="{E2EB0831-5DFB-5845-4083-B48794F42BA3}"/>
              </a:ext>
            </a:extLst>
          </p:cNvPr>
          <p:cNvSpPr/>
          <p:nvPr/>
        </p:nvSpPr>
        <p:spPr>
          <a:xfrm>
            <a:off x="3190873" y="2809875"/>
            <a:ext cx="647701" cy="3333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6" name="Oval 15">
            <a:extLst>
              <a:ext uri="{FF2B5EF4-FFF2-40B4-BE49-F238E27FC236}">
                <a16:creationId xmlns:a16="http://schemas.microsoft.com/office/drawing/2014/main" id="{3D0182E6-CBD7-7B6F-7E60-57B8D8FB90FB}"/>
              </a:ext>
            </a:extLst>
          </p:cNvPr>
          <p:cNvSpPr/>
          <p:nvPr/>
        </p:nvSpPr>
        <p:spPr>
          <a:xfrm>
            <a:off x="3990974" y="2809875"/>
            <a:ext cx="647701" cy="3333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24749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99E9013-2483-DEE7-5CDD-A4CF895635EE}"/>
              </a:ext>
            </a:extLst>
          </p:cNvPr>
          <p:cNvSpPr>
            <a:spLocks noGrp="1"/>
          </p:cNvSpPr>
          <p:nvPr>
            <p:ph type="title"/>
          </p:nvPr>
        </p:nvSpPr>
        <p:spPr>
          <a:xfrm>
            <a:off x="1066800" y="265100"/>
            <a:ext cx="10272000" cy="763600"/>
          </a:xfrm>
        </p:spPr>
        <p:txBody>
          <a:bodyPr/>
          <a:lstStyle/>
          <a:p>
            <a:r>
              <a:rPr lang="en-US" b="1"/>
              <a:t>2. Chức năng quản lý danh sách quá hạn</a:t>
            </a:r>
          </a:p>
        </p:txBody>
      </p:sp>
      <p:sp>
        <p:nvSpPr>
          <p:cNvPr id="12" name="Action Button: Go Home 11">
            <a:hlinkClick r:id="rId2" action="ppaction://hlinksldjump"/>
            <a:extLst>
              <a:ext uri="{FF2B5EF4-FFF2-40B4-BE49-F238E27FC236}">
                <a16:creationId xmlns:a16="http://schemas.microsoft.com/office/drawing/2014/main" id="{08FA4F8D-5C40-FE87-5158-E2978576665A}"/>
              </a:ext>
            </a:extLst>
          </p:cNvPr>
          <p:cNvSpPr/>
          <p:nvPr/>
        </p:nvSpPr>
        <p:spPr>
          <a:xfrm>
            <a:off x="11576925" y="4960234"/>
            <a:ext cx="615075" cy="498222"/>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EDD7FAE-1DB1-6890-646F-66D3A1D19F9D}"/>
              </a:ext>
            </a:extLst>
          </p:cNvPr>
          <p:cNvPicPr>
            <a:picLocks noChangeAspect="1"/>
          </p:cNvPicPr>
          <p:nvPr/>
        </p:nvPicPr>
        <p:blipFill>
          <a:blip r:embed="rId3"/>
          <a:stretch>
            <a:fillRect/>
          </a:stretch>
        </p:blipFill>
        <p:spPr>
          <a:xfrm>
            <a:off x="1066800" y="1285875"/>
            <a:ext cx="10272000" cy="4493655"/>
          </a:xfrm>
          <a:prstGeom prst="rect">
            <a:avLst/>
          </a:prstGeom>
        </p:spPr>
      </p:pic>
      <p:sp>
        <p:nvSpPr>
          <p:cNvPr id="17" name="Oval 16">
            <a:extLst>
              <a:ext uri="{FF2B5EF4-FFF2-40B4-BE49-F238E27FC236}">
                <a16:creationId xmlns:a16="http://schemas.microsoft.com/office/drawing/2014/main" id="{CA813026-C119-AB45-3048-FD6A525C453C}"/>
              </a:ext>
            </a:extLst>
          </p:cNvPr>
          <p:cNvSpPr/>
          <p:nvPr/>
        </p:nvSpPr>
        <p:spPr>
          <a:xfrm>
            <a:off x="2524125" y="3313627"/>
            <a:ext cx="1143000" cy="5154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8" name="Oval 17">
            <a:extLst>
              <a:ext uri="{FF2B5EF4-FFF2-40B4-BE49-F238E27FC236}">
                <a16:creationId xmlns:a16="http://schemas.microsoft.com/office/drawing/2014/main" id="{BE29BB57-C259-0375-9582-242223EDEBFD}"/>
              </a:ext>
            </a:extLst>
          </p:cNvPr>
          <p:cNvSpPr/>
          <p:nvPr/>
        </p:nvSpPr>
        <p:spPr>
          <a:xfrm>
            <a:off x="8524875" y="3313627"/>
            <a:ext cx="1143000" cy="5154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20359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95E549-E2D3-CFDB-60B3-AED20A618298}"/>
              </a:ext>
            </a:extLst>
          </p:cNvPr>
          <p:cNvPicPr>
            <a:picLocks noChangeAspect="1"/>
          </p:cNvPicPr>
          <p:nvPr/>
        </p:nvPicPr>
        <p:blipFill>
          <a:blip r:embed="rId2"/>
          <a:stretch>
            <a:fillRect/>
          </a:stretch>
        </p:blipFill>
        <p:spPr>
          <a:xfrm>
            <a:off x="914400" y="1219200"/>
            <a:ext cx="10600079" cy="4467226"/>
          </a:xfrm>
          <a:prstGeom prst="rect">
            <a:avLst/>
          </a:prstGeom>
        </p:spPr>
      </p:pic>
      <p:sp>
        <p:nvSpPr>
          <p:cNvPr id="11" name="Title 1">
            <a:extLst>
              <a:ext uri="{FF2B5EF4-FFF2-40B4-BE49-F238E27FC236}">
                <a16:creationId xmlns:a16="http://schemas.microsoft.com/office/drawing/2014/main" id="{A31D100D-7A77-BD3F-A807-05D06A48CD7B}"/>
              </a:ext>
            </a:extLst>
          </p:cNvPr>
          <p:cNvSpPr>
            <a:spLocks noGrp="1"/>
          </p:cNvSpPr>
          <p:nvPr>
            <p:ph type="title"/>
          </p:nvPr>
        </p:nvSpPr>
        <p:spPr>
          <a:xfrm>
            <a:off x="1066800" y="265100"/>
            <a:ext cx="10272000" cy="763600"/>
          </a:xfrm>
        </p:spPr>
        <p:txBody>
          <a:bodyPr/>
          <a:lstStyle/>
          <a:p>
            <a:r>
              <a:rPr lang="en-US" b="1"/>
              <a:t>3. Chức năng quản lý danh sách cấm</a:t>
            </a:r>
          </a:p>
        </p:txBody>
      </p:sp>
      <p:sp>
        <p:nvSpPr>
          <p:cNvPr id="12" name="Action Button: Go Home 11">
            <a:hlinkClick r:id="rId3" action="ppaction://hlinksldjump"/>
            <a:extLst>
              <a:ext uri="{FF2B5EF4-FFF2-40B4-BE49-F238E27FC236}">
                <a16:creationId xmlns:a16="http://schemas.microsoft.com/office/drawing/2014/main" id="{716915A0-AA4C-2AB3-510A-F3BAD871E9F3}"/>
              </a:ext>
            </a:extLst>
          </p:cNvPr>
          <p:cNvSpPr/>
          <p:nvPr/>
        </p:nvSpPr>
        <p:spPr>
          <a:xfrm>
            <a:off x="11576925" y="4960234"/>
            <a:ext cx="615075" cy="498222"/>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3" name="Oval 12">
            <a:extLst>
              <a:ext uri="{FF2B5EF4-FFF2-40B4-BE49-F238E27FC236}">
                <a16:creationId xmlns:a16="http://schemas.microsoft.com/office/drawing/2014/main" id="{6F9B457D-3878-39CC-CDBB-59CF782A9D14}"/>
              </a:ext>
            </a:extLst>
          </p:cNvPr>
          <p:cNvSpPr/>
          <p:nvPr/>
        </p:nvSpPr>
        <p:spPr>
          <a:xfrm>
            <a:off x="2476500" y="3429000"/>
            <a:ext cx="1143000" cy="5154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
        <p:nvSpPr>
          <p:cNvPr id="14" name="Oval 13">
            <a:extLst>
              <a:ext uri="{FF2B5EF4-FFF2-40B4-BE49-F238E27FC236}">
                <a16:creationId xmlns:a16="http://schemas.microsoft.com/office/drawing/2014/main" id="{09D96722-29E6-B92F-4338-3ACF54DAAE26}"/>
              </a:ext>
            </a:extLst>
          </p:cNvPr>
          <p:cNvSpPr/>
          <p:nvPr/>
        </p:nvSpPr>
        <p:spPr>
          <a:xfrm>
            <a:off x="8782050" y="3467100"/>
            <a:ext cx="1143000" cy="5154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AFAFA"/>
              </a:solidFill>
              <a:effectLst/>
              <a:uLnTx/>
              <a:uFillTx/>
              <a:latin typeface="Arial"/>
              <a:ea typeface="+mn-ea"/>
              <a:cs typeface="+mn-cs"/>
            </a:endParaRPr>
          </a:p>
        </p:txBody>
      </p:sp>
    </p:spTree>
    <p:extLst>
      <p:ext uri="{BB962C8B-B14F-4D97-AF65-F5344CB8AC3E}">
        <p14:creationId xmlns:p14="http://schemas.microsoft.com/office/powerpoint/2010/main" val="35347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D636C6-08CB-DBCC-38FF-99EFBC26A3CE}"/>
              </a:ext>
            </a:extLst>
          </p:cNvPr>
          <p:cNvPicPr>
            <a:picLocks noChangeAspect="1"/>
          </p:cNvPicPr>
          <p:nvPr/>
        </p:nvPicPr>
        <p:blipFill>
          <a:blip r:embed="rId2"/>
          <a:stretch>
            <a:fillRect/>
          </a:stretch>
        </p:blipFill>
        <p:spPr>
          <a:xfrm>
            <a:off x="2295490" y="886968"/>
            <a:ext cx="7177694" cy="5971032"/>
          </a:xfrm>
          <a:prstGeom prst="rect">
            <a:avLst/>
          </a:prstGeom>
        </p:spPr>
      </p:pic>
      <p:sp>
        <p:nvSpPr>
          <p:cNvPr id="11" name="Title 1">
            <a:extLst>
              <a:ext uri="{FF2B5EF4-FFF2-40B4-BE49-F238E27FC236}">
                <a16:creationId xmlns:a16="http://schemas.microsoft.com/office/drawing/2014/main" id="{76DC22BB-B0F4-1C77-88A4-ABFAE3EEB32B}"/>
              </a:ext>
            </a:extLst>
          </p:cNvPr>
          <p:cNvSpPr>
            <a:spLocks noGrp="1"/>
          </p:cNvSpPr>
          <p:nvPr>
            <p:ph type="title"/>
          </p:nvPr>
        </p:nvSpPr>
        <p:spPr>
          <a:xfrm>
            <a:off x="1066800" y="265100"/>
            <a:ext cx="10272000" cy="763600"/>
          </a:xfrm>
        </p:spPr>
        <p:txBody>
          <a:bodyPr/>
          <a:lstStyle/>
          <a:p>
            <a:r>
              <a:rPr lang="en-US" b="1"/>
              <a:t>1. Giao diện khi xuất report</a:t>
            </a:r>
          </a:p>
        </p:txBody>
      </p:sp>
      <p:sp>
        <p:nvSpPr>
          <p:cNvPr id="12" name="Action Button: Go Home 11">
            <a:hlinkClick r:id="rId3" action="ppaction://hlinksldjump"/>
            <a:extLst>
              <a:ext uri="{FF2B5EF4-FFF2-40B4-BE49-F238E27FC236}">
                <a16:creationId xmlns:a16="http://schemas.microsoft.com/office/drawing/2014/main" id="{578424CF-2C46-0D61-EC8A-CB3E8431E7C4}"/>
              </a:ext>
            </a:extLst>
          </p:cNvPr>
          <p:cNvSpPr/>
          <p:nvPr/>
        </p:nvSpPr>
        <p:spPr>
          <a:xfrm>
            <a:off x="10917936" y="4645152"/>
            <a:ext cx="566928" cy="566928"/>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977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4046984" y="2872030"/>
            <a:ext cx="7562045" cy="1206937"/>
          </a:xfrm>
          <a:prstGeom prst="rect">
            <a:avLst/>
          </a:prstGeom>
        </p:spPr>
        <p:txBody>
          <a:bodyPr spcFirstLastPara="1" wrap="square" lIns="121900" tIns="121900" rIns="121900" bIns="121900" anchor="t" anchorCtr="0">
            <a:noAutofit/>
          </a:bodyPr>
          <a:lstStyle/>
          <a:p>
            <a:pPr marL="0" indent="0"/>
            <a:r>
              <a:rPr lang="en-US" sz="8000" b="1">
                <a:latin typeface="Times New Roman" panose="02020603050405020304" pitchFamily="18" charset="0"/>
                <a:cs typeface="Times New Roman" panose="02020603050405020304" pitchFamily="18" charset="0"/>
              </a:rPr>
              <a:t>Giới thiệu đề tài</a:t>
            </a:r>
            <a:endParaRPr lang="en-US" sz="8000"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735748" y="2439343"/>
            <a:ext cx="2065216" cy="1639624"/>
          </a:xfrm>
          <a:prstGeom prst="rect">
            <a:avLst/>
          </a:prstGeom>
        </p:spPr>
        <p:txBody>
          <a:bodyPr spcFirstLastPara="1" wrap="square" lIns="121900" tIns="121900" rIns="121900" bIns="121900" anchor="ctr" anchorCtr="0">
            <a:noAutofit/>
          </a:bodyPr>
          <a:lstStyle/>
          <a:p>
            <a:r>
              <a:rPr lang="en" sz="7466" b="1" dirty="0">
                <a:latin typeface="Times New Roman" panose="02020603050405020304" pitchFamily="18" charset="0"/>
                <a:cs typeface="Times New Roman" panose="02020603050405020304" pitchFamily="18" charset="0"/>
              </a:rPr>
              <a:t>01</a:t>
            </a:r>
            <a:endParaRPr sz="7466"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3125641" y="3781865"/>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18420256" y="1390651"/>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5" name="Google Shape;2775;p34"/>
          <p:cNvSpPr txBox="1">
            <a:spLocks noGrp="1"/>
          </p:cNvSpPr>
          <p:nvPr>
            <p:ph type="title" idx="5"/>
          </p:nvPr>
        </p:nvSpPr>
        <p:spPr>
          <a:xfrm>
            <a:off x="18420256" y="3743326"/>
            <a:ext cx="1267572" cy="947980"/>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04</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19887556" y="1555927"/>
            <a:ext cx="3977663" cy="6552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PROCEDURE</a:t>
            </a:r>
          </a:p>
        </p:txBody>
      </p:sp>
      <p:sp>
        <p:nvSpPr>
          <p:cNvPr id="2780" name="Google Shape;2780;p34"/>
          <p:cNvSpPr txBox="1">
            <a:spLocks noGrp="1"/>
          </p:cNvSpPr>
          <p:nvPr>
            <p:ph type="subTitle" idx="13"/>
          </p:nvPr>
        </p:nvSpPr>
        <p:spPr>
          <a:xfrm>
            <a:off x="14493077"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TRIGGER</a:t>
            </a:r>
          </a:p>
        </p:txBody>
      </p:sp>
      <p:sp>
        <p:nvSpPr>
          <p:cNvPr id="2781" name="Google Shape;2781;p34"/>
          <p:cNvSpPr txBox="1">
            <a:spLocks noGrp="1"/>
          </p:cNvSpPr>
          <p:nvPr>
            <p:ph type="subTitle" idx="14"/>
          </p:nvPr>
        </p:nvSpPr>
        <p:spPr>
          <a:xfrm>
            <a:off x="19887555"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PACKAGE</a:t>
            </a: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defTabSz="1219170">
                  <a:buClr>
                    <a:srgbClr val="000000"/>
                  </a:buClr>
                </a:pPr>
                <a:endParaRPr sz="2400" b="1" kern="0">
                  <a:solidFill>
                    <a:srgbClr val="FFFFFF"/>
                  </a:solidFill>
                  <a:latin typeface="Times New Roman" panose="02020603050405020304" pitchFamily="18" charset="0"/>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pPr>
                <a:endParaRPr sz="2400" b="1" kern="0">
                  <a:solidFill>
                    <a:srgbClr val="000000"/>
                  </a:solidFill>
                  <a:latin typeface="Times New Roman" panose="02020603050405020304" pitchFamily="18" charset="0"/>
                  <a:cs typeface="Times New Roman" panose="02020603050405020304" pitchFamily="18" charset="0"/>
                  <a:sym typeface="Arial"/>
                </a:endParaRPr>
              </a:p>
            </p:txBody>
          </p:sp>
        </p:grpSp>
      </p:grpSp>
    </p:spTree>
    <p:extLst>
      <p:ext uri="{BB962C8B-B14F-4D97-AF65-F5344CB8AC3E}">
        <p14:creationId xmlns:p14="http://schemas.microsoft.com/office/powerpoint/2010/main" val="175537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4">
          <a:extLst>
            <a:ext uri="{FF2B5EF4-FFF2-40B4-BE49-F238E27FC236}">
              <a16:creationId xmlns:a16="http://schemas.microsoft.com/office/drawing/2014/main" id="{439DD1DE-DE04-5BA2-E517-7168A5822889}"/>
            </a:ext>
          </a:extLst>
        </p:cNvPr>
        <p:cNvGrpSpPr/>
        <p:nvPr/>
      </p:nvGrpSpPr>
      <p:grpSpPr>
        <a:xfrm>
          <a:off x="0" y="0"/>
          <a:ext cx="0" cy="0"/>
          <a:chOff x="0" y="0"/>
          <a:chExt cx="0" cy="0"/>
        </a:xfrm>
      </p:grpSpPr>
      <p:sp>
        <p:nvSpPr>
          <p:cNvPr id="2845" name="Google Shape;2845;p36">
            <a:extLst>
              <a:ext uri="{FF2B5EF4-FFF2-40B4-BE49-F238E27FC236}">
                <a16:creationId xmlns:a16="http://schemas.microsoft.com/office/drawing/2014/main" id="{D9AF3311-030B-7B65-4F52-D05B52E621F0}"/>
              </a:ext>
            </a:extLst>
          </p:cNvPr>
          <p:cNvSpPr txBox="1">
            <a:spLocks noGrp="1"/>
          </p:cNvSpPr>
          <p:nvPr>
            <p:ph type="title"/>
          </p:nvPr>
        </p:nvSpPr>
        <p:spPr>
          <a:xfrm>
            <a:off x="741932" y="142711"/>
            <a:ext cx="10272000" cy="901312"/>
          </a:xfrm>
          <a:prstGeom prst="rect">
            <a:avLst/>
          </a:prstGeom>
        </p:spPr>
        <p:txBody>
          <a:bodyPr spcFirstLastPara="1" wrap="square" lIns="121900" tIns="121900" rIns="121900" bIns="121900" anchor="t" anchorCtr="0">
            <a:noAutofit/>
          </a:bodyPr>
          <a:lstStyle/>
          <a:p>
            <a:r>
              <a:rPr lang="en-US" b="1">
                <a:latin typeface="Times New Roman" panose="02020603050405020304" pitchFamily="18" charset="0"/>
                <a:cs typeface="Times New Roman" panose="02020603050405020304" pitchFamily="18" charset="0"/>
              </a:rPr>
              <a:t>Lý do chọn đề tài</a:t>
            </a:r>
            <a:endParaRPr b="1" dirty="0">
              <a:latin typeface="Times New Roman" panose="02020603050405020304" pitchFamily="18" charset="0"/>
              <a:cs typeface="Times New Roman" panose="02020603050405020304" pitchFamily="18" charset="0"/>
            </a:endParaRPr>
          </a:p>
        </p:txBody>
      </p:sp>
      <p:grpSp>
        <p:nvGrpSpPr>
          <p:cNvPr id="2852" name="Google Shape;2852;p36">
            <a:extLst>
              <a:ext uri="{FF2B5EF4-FFF2-40B4-BE49-F238E27FC236}">
                <a16:creationId xmlns:a16="http://schemas.microsoft.com/office/drawing/2014/main" id="{22F835B0-179D-5790-8AA7-A75658388BAB}"/>
              </a:ext>
            </a:extLst>
          </p:cNvPr>
          <p:cNvGrpSpPr/>
          <p:nvPr/>
        </p:nvGrpSpPr>
        <p:grpSpPr>
          <a:xfrm>
            <a:off x="9865099" y="5626853"/>
            <a:ext cx="860540" cy="1023628"/>
            <a:chOff x="694440" y="3966480"/>
            <a:chExt cx="501480" cy="596520"/>
          </a:xfrm>
        </p:grpSpPr>
        <p:sp>
          <p:nvSpPr>
            <p:cNvPr id="2853" name="Google Shape;2853;p36">
              <a:extLst>
                <a:ext uri="{FF2B5EF4-FFF2-40B4-BE49-F238E27FC236}">
                  <a16:creationId xmlns:a16="http://schemas.microsoft.com/office/drawing/2014/main" id="{C70F0D2F-3FE9-8C44-3141-66054E7ED868}"/>
                </a:ext>
              </a:extLst>
            </p:cNvPr>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defTabSz="1219170">
                <a:buClr>
                  <a:srgbClr val="000000"/>
                </a:buClr>
                <a:defRPr/>
              </a:pPr>
              <a:endParaRPr sz="2400" kern="0">
                <a:solidFill>
                  <a:srgbClr val="FFFFFF"/>
                </a:solidFill>
                <a:latin typeface="Arial"/>
                <a:ea typeface="Arial"/>
                <a:cs typeface="Arial"/>
                <a:sym typeface="Arial"/>
              </a:endParaRPr>
            </a:p>
          </p:txBody>
        </p:sp>
        <p:sp>
          <p:nvSpPr>
            <p:cNvPr id="2854" name="Google Shape;2854;p36">
              <a:extLst>
                <a:ext uri="{FF2B5EF4-FFF2-40B4-BE49-F238E27FC236}">
                  <a16:creationId xmlns:a16="http://schemas.microsoft.com/office/drawing/2014/main" id="{5E86CA79-70B9-0EAD-45D0-65BF0FC535B0}"/>
                </a:ext>
              </a:extLst>
            </p:cNvPr>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55" name="Google Shape;2855;p36">
              <a:extLst>
                <a:ext uri="{FF2B5EF4-FFF2-40B4-BE49-F238E27FC236}">
                  <a16:creationId xmlns:a16="http://schemas.microsoft.com/office/drawing/2014/main" id="{86E1DE68-C76B-FF4A-9AB3-F93F18E826B1}"/>
                </a:ext>
              </a:extLst>
            </p:cNvPr>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56" name="Google Shape;2856;p36">
              <a:extLst>
                <a:ext uri="{FF2B5EF4-FFF2-40B4-BE49-F238E27FC236}">
                  <a16:creationId xmlns:a16="http://schemas.microsoft.com/office/drawing/2014/main" id="{2BB6C8C7-15B2-1D6D-CEE2-067D946B28E1}"/>
                </a:ext>
              </a:extLst>
            </p:cNvPr>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57" name="Google Shape;2857;p36">
              <a:extLst>
                <a:ext uri="{FF2B5EF4-FFF2-40B4-BE49-F238E27FC236}">
                  <a16:creationId xmlns:a16="http://schemas.microsoft.com/office/drawing/2014/main" id="{A42AA49D-96A0-9D97-F05E-0426E99F1076}"/>
                </a:ext>
              </a:extLst>
            </p:cNvPr>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58" name="Google Shape;2858;p36">
              <a:extLst>
                <a:ext uri="{FF2B5EF4-FFF2-40B4-BE49-F238E27FC236}">
                  <a16:creationId xmlns:a16="http://schemas.microsoft.com/office/drawing/2014/main" id="{B2C3D031-7A64-D22B-6350-D2B534BE07AF}"/>
                </a:ext>
              </a:extLst>
            </p:cNvPr>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59" name="Google Shape;2859;p36">
              <a:extLst>
                <a:ext uri="{FF2B5EF4-FFF2-40B4-BE49-F238E27FC236}">
                  <a16:creationId xmlns:a16="http://schemas.microsoft.com/office/drawing/2014/main" id="{25AB4FB3-CE78-E881-0C85-2745804B1CFB}"/>
                </a:ext>
              </a:extLst>
            </p:cNvPr>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0" name="Google Shape;2860;p36">
              <a:extLst>
                <a:ext uri="{FF2B5EF4-FFF2-40B4-BE49-F238E27FC236}">
                  <a16:creationId xmlns:a16="http://schemas.microsoft.com/office/drawing/2014/main" id="{F2313905-BF9D-E54F-327B-53B92AF92779}"/>
                </a:ext>
              </a:extLst>
            </p:cNvPr>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1" name="Google Shape;2861;p36">
              <a:extLst>
                <a:ext uri="{FF2B5EF4-FFF2-40B4-BE49-F238E27FC236}">
                  <a16:creationId xmlns:a16="http://schemas.microsoft.com/office/drawing/2014/main" id="{A7F9588A-0E2A-686A-CF52-200669BA6EB2}"/>
                </a:ext>
              </a:extLst>
            </p:cNvPr>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2" name="Google Shape;2862;p36">
              <a:extLst>
                <a:ext uri="{FF2B5EF4-FFF2-40B4-BE49-F238E27FC236}">
                  <a16:creationId xmlns:a16="http://schemas.microsoft.com/office/drawing/2014/main" id="{5AAD3DFC-519D-DF49-58A6-3B2558FB80E1}"/>
                </a:ext>
              </a:extLst>
            </p:cNvPr>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3" name="Google Shape;2863;p36">
              <a:extLst>
                <a:ext uri="{FF2B5EF4-FFF2-40B4-BE49-F238E27FC236}">
                  <a16:creationId xmlns:a16="http://schemas.microsoft.com/office/drawing/2014/main" id="{06B98DE4-CC61-BD4A-2324-FF01BEE7DBFD}"/>
                </a:ext>
              </a:extLst>
            </p:cNvPr>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4" name="Google Shape;2864;p36">
              <a:extLst>
                <a:ext uri="{FF2B5EF4-FFF2-40B4-BE49-F238E27FC236}">
                  <a16:creationId xmlns:a16="http://schemas.microsoft.com/office/drawing/2014/main" id="{49A2C0B5-E451-9B9A-C511-D89E47734434}"/>
                </a:ext>
              </a:extLst>
            </p:cNvPr>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5" name="Google Shape;2865;p36">
              <a:extLst>
                <a:ext uri="{FF2B5EF4-FFF2-40B4-BE49-F238E27FC236}">
                  <a16:creationId xmlns:a16="http://schemas.microsoft.com/office/drawing/2014/main" id="{C2513A02-0334-F6D9-5DA4-D320FA77740F}"/>
                </a:ext>
              </a:extLst>
            </p:cNvPr>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6" name="Google Shape;2866;p36">
              <a:extLst>
                <a:ext uri="{FF2B5EF4-FFF2-40B4-BE49-F238E27FC236}">
                  <a16:creationId xmlns:a16="http://schemas.microsoft.com/office/drawing/2014/main" id="{27D28BCB-6B4E-3034-91A0-46377F2AA165}"/>
                </a:ext>
              </a:extLst>
            </p:cNvPr>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7" name="Google Shape;2867;p36">
              <a:extLst>
                <a:ext uri="{FF2B5EF4-FFF2-40B4-BE49-F238E27FC236}">
                  <a16:creationId xmlns:a16="http://schemas.microsoft.com/office/drawing/2014/main" id="{0FEA6048-2121-02C0-B60B-182F904F3C09}"/>
                </a:ext>
              </a:extLst>
            </p:cNvPr>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sp>
          <p:nvSpPr>
            <p:cNvPr id="2868" name="Google Shape;2868;p36">
              <a:extLst>
                <a:ext uri="{FF2B5EF4-FFF2-40B4-BE49-F238E27FC236}">
                  <a16:creationId xmlns:a16="http://schemas.microsoft.com/office/drawing/2014/main" id="{509452B6-C9E5-B8E8-B860-5A8FAF59AB9E}"/>
                </a:ext>
              </a:extLst>
            </p:cNvPr>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defTabSz="1219170">
                <a:buClr>
                  <a:srgbClr val="000000"/>
                </a:buClr>
                <a:defRPr/>
              </a:pPr>
              <a:endParaRPr sz="2400" kern="0">
                <a:solidFill>
                  <a:srgbClr val="000000"/>
                </a:solidFill>
                <a:latin typeface="Arial"/>
                <a:ea typeface="Arial"/>
                <a:cs typeface="Arial"/>
                <a:sym typeface="Arial"/>
              </a:endParaRPr>
            </a:p>
          </p:txBody>
        </p:sp>
      </p:grpSp>
      <p:sp>
        <p:nvSpPr>
          <p:cNvPr id="6" name="Rectangle 1">
            <a:extLst>
              <a:ext uri="{FF2B5EF4-FFF2-40B4-BE49-F238E27FC236}">
                <a16:creationId xmlns:a16="http://schemas.microsoft.com/office/drawing/2014/main" id="{0B5BFB86-205A-0D99-459C-3DE25AFEBB8F}"/>
              </a:ext>
            </a:extLst>
          </p:cNvPr>
          <p:cNvSpPr>
            <a:spLocks noChangeArrowheads="1"/>
          </p:cNvSpPr>
          <p:nvPr/>
        </p:nvSpPr>
        <p:spPr bwMode="auto">
          <a:xfrm>
            <a:off x="6614719" y="5195120"/>
            <a:ext cx="2462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br>
              <a:rPr lang="en-US" altLang="en-US" sz="2400" kern="0">
                <a:solidFill>
                  <a:srgbClr val="2C2D2D"/>
                </a:solidFill>
                <a:latin typeface="Arial" panose="020B0604020202020204" pitchFamily="34" charset="0"/>
                <a:cs typeface="Arial"/>
                <a:sym typeface="Arial"/>
              </a:rPr>
            </a:br>
            <a:endParaRPr lang="en-US" altLang="en-US" sz="2400" kern="0">
              <a:solidFill>
                <a:srgbClr val="2C2D2D"/>
              </a:solidFill>
              <a:latin typeface="Arial" panose="020B0604020202020204" pitchFamily="34" charset="0"/>
              <a:cs typeface="Arial"/>
              <a:sym typeface="Arial"/>
            </a:endParaRPr>
          </a:p>
        </p:txBody>
      </p:sp>
      <p:grpSp>
        <p:nvGrpSpPr>
          <p:cNvPr id="31" name="Group 2"/>
          <p:cNvGrpSpPr/>
          <p:nvPr/>
        </p:nvGrpSpPr>
        <p:grpSpPr>
          <a:xfrm>
            <a:off x="1341189" y="1701936"/>
            <a:ext cx="9916745" cy="3630863"/>
            <a:chOff x="0" y="0"/>
            <a:chExt cx="4994894" cy="3275133"/>
          </a:xfrm>
        </p:grpSpPr>
        <p:sp>
          <p:nvSpPr>
            <p:cNvPr id="32" name="Freeform 3"/>
            <p:cNvSpPr/>
            <p:nvPr/>
          </p:nvSpPr>
          <p:spPr>
            <a:xfrm>
              <a:off x="0" y="0"/>
              <a:ext cx="4994894" cy="3275133"/>
            </a:xfrm>
            <a:custGeom>
              <a:avLst/>
              <a:gdLst/>
              <a:ahLst/>
              <a:cxnLst/>
              <a:rect l="l" t="t" r="r" b="b"/>
              <a:pathLst>
                <a:path w="4994894" h="3275133">
                  <a:moveTo>
                    <a:pt x="4690094" y="0"/>
                  </a:moveTo>
                  <a:lnTo>
                    <a:pt x="304800" y="0"/>
                  </a:lnTo>
                  <a:cubicBezTo>
                    <a:pt x="135890" y="0"/>
                    <a:pt x="0" y="135890"/>
                    <a:pt x="0" y="304800"/>
                  </a:cubicBezTo>
                  <a:lnTo>
                    <a:pt x="0" y="2970333"/>
                  </a:lnTo>
                  <a:cubicBezTo>
                    <a:pt x="0" y="3139243"/>
                    <a:pt x="135890" y="3275133"/>
                    <a:pt x="304800" y="3275133"/>
                  </a:cubicBezTo>
                  <a:lnTo>
                    <a:pt x="4690094" y="3275133"/>
                  </a:lnTo>
                  <a:cubicBezTo>
                    <a:pt x="4859003" y="3275133"/>
                    <a:pt x="4994894" y="3139243"/>
                    <a:pt x="4994894" y="2970333"/>
                  </a:cubicBezTo>
                  <a:lnTo>
                    <a:pt x="4994894" y="304800"/>
                  </a:lnTo>
                  <a:cubicBezTo>
                    <a:pt x="4994894" y="135890"/>
                    <a:pt x="4859003" y="0"/>
                    <a:pt x="4690094" y="0"/>
                  </a:cubicBezTo>
                  <a:close/>
                </a:path>
              </a:pathLst>
            </a:custGeom>
            <a:solidFill>
              <a:srgbClr val="F1F1F1"/>
            </a:solidFill>
          </p:spPr>
          <p:txBody>
            <a:bodyPr/>
            <a:lstStyle/>
            <a:p>
              <a:pPr marL="457200" indent="-457200" algn="just" defTabSz="1219170">
                <a:lnSpc>
                  <a:spcPct val="150000"/>
                </a:lnSpc>
                <a:buClr>
                  <a:srgbClr val="000000"/>
                </a:buClr>
                <a:buFont typeface="+mj-lt"/>
                <a:buAutoNum type="arabicPeriod"/>
              </a:pPr>
              <a:r>
                <a:rPr lang="en-US" sz="1867" kern="0">
                  <a:solidFill>
                    <a:srgbClr val="000000"/>
                  </a:solidFill>
                  <a:latin typeface="Arial"/>
                  <a:cs typeface="Arial"/>
                  <a:sym typeface="Arial"/>
                </a:rPr>
                <a:t>Trong xã hội hiện nay, để đáp ứng nhu cầu phát triển của các hoạt động giáo dục, khoa học,…, việc đọc sách báo với mục đích khai thác, sử dụng thông tin ngày càng trở nên cấp thiết. </a:t>
              </a:r>
            </a:p>
            <a:p>
              <a:pPr marL="457200" indent="-457200" algn="just" defTabSz="1219170">
                <a:lnSpc>
                  <a:spcPct val="150000"/>
                </a:lnSpc>
                <a:buClr>
                  <a:srgbClr val="000000"/>
                </a:buClr>
                <a:buFont typeface="+mj-lt"/>
                <a:buAutoNum type="arabicPeriod"/>
              </a:pPr>
              <a:r>
                <a:rPr lang="en-US" sz="1867" kern="0">
                  <a:solidFill>
                    <a:srgbClr val="000000"/>
                  </a:solidFill>
                  <a:latin typeface="Arial"/>
                  <a:cs typeface="Arial"/>
                  <a:sym typeface="Arial"/>
                </a:rPr>
                <a:t>Cùng với đó số lượt mượn, trả sách hàng ngày trong thư viện có thể đạt đến con số hàng nghìn lượt. Việc quản lý bằng thủ công sẽ bằng nhiều khó khăn.</a:t>
              </a:r>
            </a:p>
            <a:p>
              <a:pPr marL="457200" indent="-457200" algn="just" defTabSz="1219170">
                <a:lnSpc>
                  <a:spcPct val="150000"/>
                </a:lnSpc>
                <a:buClr>
                  <a:srgbClr val="000000"/>
                </a:buClr>
                <a:buFont typeface="+mj-lt"/>
                <a:buAutoNum type="arabicPeriod"/>
              </a:pPr>
              <a:r>
                <a:rPr lang="en-US" sz="1867" kern="0">
                  <a:solidFill>
                    <a:srgbClr val="000000"/>
                  </a:solidFill>
                  <a:latin typeface="Arial"/>
                  <a:cs typeface="Arial"/>
                  <a:sym typeface="Arial"/>
                </a:rPr>
                <a:t>Vì vậy, việc xây dựng chương trình quản lý thư viện liên quan đến quản lý mượn, trả, tìm kiếm sách là một việc cấp thiết. Từ đó sẽ giúp cho việc quản lý thư việc trở nên dễ dàng và ưu việc hơn.</a:t>
              </a:r>
            </a:p>
          </p:txBody>
        </p:sp>
      </p:grpSp>
    </p:spTree>
    <p:extLst>
      <p:ext uri="{BB962C8B-B14F-4D97-AF65-F5344CB8AC3E}">
        <p14:creationId xmlns:p14="http://schemas.microsoft.com/office/powerpoint/2010/main" val="3002529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4">
          <a:extLst>
            <a:ext uri="{FF2B5EF4-FFF2-40B4-BE49-F238E27FC236}">
              <a16:creationId xmlns:a16="http://schemas.microsoft.com/office/drawing/2014/main" id="{439DD1DE-DE04-5BA2-E517-7168A5822889}"/>
            </a:ext>
          </a:extLst>
        </p:cNvPr>
        <p:cNvGrpSpPr/>
        <p:nvPr/>
      </p:nvGrpSpPr>
      <p:grpSpPr>
        <a:xfrm>
          <a:off x="0" y="0"/>
          <a:ext cx="0" cy="0"/>
          <a:chOff x="0" y="0"/>
          <a:chExt cx="0" cy="0"/>
        </a:xfrm>
      </p:grpSpPr>
      <p:sp>
        <p:nvSpPr>
          <p:cNvPr id="2845" name="Google Shape;2845;p36">
            <a:extLst>
              <a:ext uri="{FF2B5EF4-FFF2-40B4-BE49-F238E27FC236}">
                <a16:creationId xmlns:a16="http://schemas.microsoft.com/office/drawing/2014/main" id="{D9AF3311-030B-7B65-4F52-D05B52E621F0}"/>
              </a:ext>
            </a:extLst>
          </p:cNvPr>
          <p:cNvSpPr txBox="1">
            <a:spLocks noGrp="1"/>
          </p:cNvSpPr>
          <p:nvPr>
            <p:ph type="title"/>
          </p:nvPr>
        </p:nvSpPr>
        <p:spPr>
          <a:xfrm>
            <a:off x="741932" y="142711"/>
            <a:ext cx="10272000" cy="901312"/>
          </a:xfrm>
          <a:prstGeom prst="rect">
            <a:avLst/>
          </a:prstGeom>
        </p:spPr>
        <p:txBody>
          <a:bodyPr spcFirstLastPara="1" wrap="square" lIns="121900" tIns="121900" rIns="121900" bIns="121900" anchor="t" anchorCtr="0">
            <a:noAutofit/>
          </a:bodyPr>
          <a:lstStyle/>
          <a:p>
            <a:r>
              <a:rPr lang="en-US" b="1">
                <a:latin typeface="Times New Roman" panose="02020603050405020304" pitchFamily="18" charset="0"/>
                <a:cs typeface="Times New Roman" panose="02020603050405020304" pitchFamily="18" charset="0"/>
              </a:rPr>
              <a:t>Phạm vi đồ án</a:t>
            </a:r>
            <a:endParaRPr b="1" dirty="0">
              <a:latin typeface="Times New Roman" panose="02020603050405020304" pitchFamily="18" charset="0"/>
              <a:cs typeface="Times New Roman" panose="02020603050405020304" pitchFamily="18" charset="0"/>
            </a:endParaRPr>
          </a:p>
        </p:txBody>
      </p:sp>
      <p:grpSp>
        <p:nvGrpSpPr>
          <p:cNvPr id="2852" name="Google Shape;2852;p36">
            <a:extLst>
              <a:ext uri="{FF2B5EF4-FFF2-40B4-BE49-F238E27FC236}">
                <a16:creationId xmlns:a16="http://schemas.microsoft.com/office/drawing/2014/main" id="{22F835B0-179D-5790-8AA7-A75658388BAB}"/>
              </a:ext>
            </a:extLst>
          </p:cNvPr>
          <p:cNvGrpSpPr/>
          <p:nvPr/>
        </p:nvGrpSpPr>
        <p:grpSpPr>
          <a:xfrm>
            <a:off x="9865099" y="5626853"/>
            <a:ext cx="860540" cy="1023628"/>
            <a:chOff x="694440" y="3966480"/>
            <a:chExt cx="501480" cy="596520"/>
          </a:xfrm>
        </p:grpSpPr>
        <p:sp>
          <p:nvSpPr>
            <p:cNvPr id="2853" name="Google Shape;2853;p36">
              <a:extLst>
                <a:ext uri="{FF2B5EF4-FFF2-40B4-BE49-F238E27FC236}">
                  <a16:creationId xmlns:a16="http://schemas.microsoft.com/office/drawing/2014/main" id="{C70F0D2F-3FE9-8C44-3141-66054E7ED868}"/>
                </a:ext>
              </a:extLst>
            </p:cNvPr>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54" name="Google Shape;2854;p36">
              <a:extLst>
                <a:ext uri="{FF2B5EF4-FFF2-40B4-BE49-F238E27FC236}">
                  <a16:creationId xmlns:a16="http://schemas.microsoft.com/office/drawing/2014/main" id="{5E86CA79-70B9-0EAD-45D0-65BF0FC535B0}"/>
                </a:ext>
              </a:extLst>
            </p:cNvPr>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5" name="Google Shape;2855;p36">
              <a:extLst>
                <a:ext uri="{FF2B5EF4-FFF2-40B4-BE49-F238E27FC236}">
                  <a16:creationId xmlns:a16="http://schemas.microsoft.com/office/drawing/2014/main" id="{86E1DE68-C76B-FF4A-9AB3-F93F18E826B1}"/>
                </a:ext>
              </a:extLst>
            </p:cNvPr>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6" name="Google Shape;2856;p36">
              <a:extLst>
                <a:ext uri="{FF2B5EF4-FFF2-40B4-BE49-F238E27FC236}">
                  <a16:creationId xmlns:a16="http://schemas.microsoft.com/office/drawing/2014/main" id="{2BB6C8C7-15B2-1D6D-CEE2-067D946B28E1}"/>
                </a:ext>
              </a:extLst>
            </p:cNvPr>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7" name="Google Shape;2857;p36">
              <a:extLst>
                <a:ext uri="{FF2B5EF4-FFF2-40B4-BE49-F238E27FC236}">
                  <a16:creationId xmlns:a16="http://schemas.microsoft.com/office/drawing/2014/main" id="{A42AA49D-96A0-9D97-F05E-0426E99F1076}"/>
                </a:ext>
              </a:extLst>
            </p:cNvPr>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8" name="Google Shape;2858;p36">
              <a:extLst>
                <a:ext uri="{FF2B5EF4-FFF2-40B4-BE49-F238E27FC236}">
                  <a16:creationId xmlns:a16="http://schemas.microsoft.com/office/drawing/2014/main" id="{B2C3D031-7A64-D22B-6350-D2B534BE07AF}"/>
                </a:ext>
              </a:extLst>
            </p:cNvPr>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9" name="Google Shape;2859;p36">
              <a:extLst>
                <a:ext uri="{FF2B5EF4-FFF2-40B4-BE49-F238E27FC236}">
                  <a16:creationId xmlns:a16="http://schemas.microsoft.com/office/drawing/2014/main" id="{25AB4FB3-CE78-E881-0C85-2745804B1CFB}"/>
                </a:ext>
              </a:extLst>
            </p:cNvPr>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0" name="Google Shape;2860;p36">
              <a:extLst>
                <a:ext uri="{FF2B5EF4-FFF2-40B4-BE49-F238E27FC236}">
                  <a16:creationId xmlns:a16="http://schemas.microsoft.com/office/drawing/2014/main" id="{F2313905-BF9D-E54F-327B-53B92AF92779}"/>
                </a:ext>
              </a:extLst>
            </p:cNvPr>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1" name="Google Shape;2861;p36">
              <a:extLst>
                <a:ext uri="{FF2B5EF4-FFF2-40B4-BE49-F238E27FC236}">
                  <a16:creationId xmlns:a16="http://schemas.microsoft.com/office/drawing/2014/main" id="{A7F9588A-0E2A-686A-CF52-200669BA6EB2}"/>
                </a:ext>
              </a:extLst>
            </p:cNvPr>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2" name="Google Shape;2862;p36">
              <a:extLst>
                <a:ext uri="{FF2B5EF4-FFF2-40B4-BE49-F238E27FC236}">
                  <a16:creationId xmlns:a16="http://schemas.microsoft.com/office/drawing/2014/main" id="{5AAD3DFC-519D-DF49-58A6-3B2558FB80E1}"/>
                </a:ext>
              </a:extLst>
            </p:cNvPr>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3" name="Google Shape;2863;p36">
              <a:extLst>
                <a:ext uri="{FF2B5EF4-FFF2-40B4-BE49-F238E27FC236}">
                  <a16:creationId xmlns:a16="http://schemas.microsoft.com/office/drawing/2014/main" id="{06B98DE4-CC61-BD4A-2324-FF01BEE7DBFD}"/>
                </a:ext>
              </a:extLst>
            </p:cNvPr>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4" name="Google Shape;2864;p36">
              <a:extLst>
                <a:ext uri="{FF2B5EF4-FFF2-40B4-BE49-F238E27FC236}">
                  <a16:creationId xmlns:a16="http://schemas.microsoft.com/office/drawing/2014/main" id="{49A2C0B5-E451-9B9A-C511-D89E47734434}"/>
                </a:ext>
              </a:extLst>
            </p:cNvPr>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5" name="Google Shape;2865;p36">
              <a:extLst>
                <a:ext uri="{FF2B5EF4-FFF2-40B4-BE49-F238E27FC236}">
                  <a16:creationId xmlns:a16="http://schemas.microsoft.com/office/drawing/2014/main" id="{C2513A02-0334-F6D9-5DA4-D320FA77740F}"/>
                </a:ext>
              </a:extLst>
            </p:cNvPr>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6" name="Google Shape;2866;p36">
              <a:extLst>
                <a:ext uri="{FF2B5EF4-FFF2-40B4-BE49-F238E27FC236}">
                  <a16:creationId xmlns:a16="http://schemas.microsoft.com/office/drawing/2014/main" id="{27D28BCB-6B4E-3034-91A0-46377F2AA165}"/>
                </a:ext>
              </a:extLst>
            </p:cNvPr>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7" name="Google Shape;2867;p36">
              <a:extLst>
                <a:ext uri="{FF2B5EF4-FFF2-40B4-BE49-F238E27FC236}">
                  <a16:creationId xmlns:a16="http://schemas.microsoft.com/office/drawing/2014/main" id="{0FEA6048-2121-02C0-B60B-182F904F3C09}"/>
                </a:ext>
              </a:extLst>
            </p:cNvPr>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8" name="Google Shape;2868;p36">
              <a:extLst>
                <a:ext uri="{FF2B5EF4-FFF2-40B4-BE49-F238E27FC236}">
                  <a16:creationId xmlns:a16="http://schemas.microsoft.com/office/drawing/2014/main" id="{509452B6-C9E5-B8E8-B860-5A8FAF59AB9E}"/>
                </a:ext>
              </a:extLst>
            </p:cNvPr>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6" name="Rectangle 1">
            <a:extLst>
              <a:ext uri="{FF2B5EF4-FFF2-40B4-BE49-F238E27FC236}">
                <a16:creationId xmlns:a16="http://schemas.microsoft.com/office/drawing/2014/main" id="{0B5BFB86-205A-0D99-459C-3DE25AFEBB8F}"/>
              </a:ext>
            </a:extLst>
          </p:cNvPr>
          <p:cNvSpPr>
            <a:spLocks noChangeArrowheads="1"/>
          </p:cNvSpPr>
          <p:nvPr/>
        </p:nvSpPr>
        <p:spPr bwMode="auto">
          <a:xfrm>
            <a:off x="6614719" y="5195120"/>
            <a:ext cx="2462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br>
              <a:rPr kumimoji="0" lang="en-US" altLang="en-US" sz="2400" b="0" i="0" u="none" strike="noStrike" kern="0" cap="none" spc="0" normalizeH="0" baseline="0" noProof="0">
                <a:ln>
                  <a:noFill/>
                </a:ln>
                <a:solidFill>
                  <a:srgbClr val="2C2D2D"/>
                </a:solidFill>
                <a:effectLst/>
                <a:uLnTx/>
                <a:uFillTx/>
                <a:latin typeface="Arial" panose="020B0604020202020204" pitchFamily="34" charset="0"/>
                <a:ea typeface="+mn-ea"/>
                <a:cs typeface="Arial"/>
                <a:sym typeface="Arial"/>
              </a:rPr>
            </a:br>
            <a:endParaRPr kumimoji="0" lang="en-US" altLang="en-US" sz="2400" b="0" i="0" u="none" strike="noStrike" kern="0" cap="none" spc="0" normalizeH="0" baseline="0" noProof="0">
              <a:ln>
                <a:noFill/>
              </a:ln>
              <a:solidFill>
                <a:srgbClr val="2C2D2D"/>
              </a:solidFill>
              <a:effectLst/>
              <a:uLnTx/>
              <a:uFillTx/>
              <a:latin typeface="Arial" panose="020B0604020202020204" pitchFamily="34" charset="0"/>
              <a:ea typeface="+mn-ea"/>
              <a:cs typeface="Arial"/>
              <a:sym typeface="Arial"/>
            </a:endParaRPr>
          </a:p>
        </p:txBody>
      </p:sp>
      <p:grpSp>
        <p:nvGrpSpPr>
          <p:cNvPr id="31" name="Group 2"/>
          <p:cNvGrpSpPr/>
          <p:nvPr/>
        </p:nvGrpSpPr>
        <p:grpSpPr>
          <a:xfrm>
            <a:off x="1515241" y="1667628"/>
            <a:ext cx="9498691" cy="1761372"/>
            <a:chOff x="14858" y="-8869"/>
            <a:chExt cx="4316762" cy="3275133"/>
          </a:xfrm>
        </p:grpSpPr>
        <p:sp>
          <p:nvSpPr>
            <p:cNvPr id="32" name="Freeform 3"/>
            <p:cNvSpPr/>
            <p:nvPr/>
          </p:nvSpPr>
          <p:spPr>
            <a:xfrm>
              <a:off x="14858" y="-8869"/>
              <a:ext cx="4316762" cy="3275133"/>
            </a:xfrm>
            <a:custGeom>
              <a:avLst/>
              <a:gdLst/>
              <a:ahLst/>
              <a:cxnLst/>
              <a:rect l="l" t="t" r="r" b="b"/>
              <a:pathLst>
                <a:path w="4994894" h="3275133">
                  <a:moveTo>
                    <a:pt x="4690094" y="0"/>
                  </a:moveTo>
                  <a:lnTo>
                    <a:pt x="304800" y="0"/>
                  </a:lnTo>
                  <a:cubicBezTo>
                    <a:pt x="135890" y="0"/>
                    <a:pt x="0" y="135890"/>
                    <a:pt x="0" y="304800"/>
                  </a:cubicBezTo>
                  <a:lnTo>
                    <a:pt x="0" y="2970333"/>
                  </a:lnTo>
                  <a:cubicBezTo>
                    <a:pt x="0" y="3139243"/>
                    <a:pt x="135890" y="3275133"/>
                    <a:pt x="304800" y="3275133"/>
                  </a:cubicBezTo>
                  <a:lnTo>
                    <a:pt x="4690094" y="3275133"/>
                  </a:lnTo>
                  <a:cubicBezTo>
                    <a:pt x="4859003" y="3275133"/>
                    <a:pt x="4994894" y="3139243"/>
                    <a:pt x="4994894" y="2970333"/>
                  </a:cubicBezTo>
                  <a:lnTo>
                    <a:pt x="4994894" y="304800"/>
                  </a:lnTo>
                  <a:cubicBezTo>
                    <a:pt x="4994894" y="135890"/>
                    <a:pt x="4859003" y="0"/>
                    <a:pt x="4690094" y="0"/>
                  </a:cubicBezTo>
                  <a:close/>
                </a:path>
              </a:pathLst>
            </a:custGeom>
            <a:solidFill>
              <a:srgbClr val="F1F1F1"/>
            </a:solidFill>
          </p:spPr>
          <p:txBody>
            <a:bodyPr/>
            <a:lstStyle/>
            <a:p>
              <a:pPr marR="0" lvl="0" algn="just" defTabSz="1219170" rtl="0" eaLnBrk="1" fontAlgn="auto" latinLnBrk="0" hangingPunct="1">
                <a:lnSpc>
                  <a:spcPct val="150000"/>
                </a:lnSpc>
                <a:spcBef>
                  <a:spcPts val="0"/>
                </a:spcBef>
                <a:spcAft>
                  <a:spcPts val="0"/>
                </a:spcAft>
                <a:buClr>
                  <a:srgbClr val="000000"/>
                </a:buClr>
                <a:buSzTx/>
                <a:tabLst/>
                <a:defRPr/>
              </a:pPr>
              <a:r>
                <a:rPr lang="en-US" sz="2400" kern="0">
                  <a:solidFill>
                    <a:srgbClr val="000000"/>
                  </a:solidFill>
                  <a:latin typeface="Arial"/>
                  <a:cs typeface="Arial"/>
                  <a:sym typeface="Arial"/>
                </a:rPr>
                <a:t>Phạm vi quay quanh thư viện của Trường đại học Công Thương TPHCM, tuân theo nghiệp vụ quản lý thông tin đến việc mượn, trả, tìm kiếm sách và cho phép lưu trữ các thông tin về sách và độc giả.</a:t>
              </a:r>
              <a:endParaRPr kumimoji="0" lang="en-US" sz="2400"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3253907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4">
          <a:extLst>
            <a:ext uri="{FF2B5EF4-FFF2-40B4-BE49-F238E27FC236}">
              <a16:creationId xmlns:a16="http://schemas.microsoft.com/office/drawing/2014/main" id="{439DD1DE-DE04-5BA2-E517-7168A5822889}"/>
            </a:ext>
          </a:extLst>
        </p:cNvPr>
        <p:cNvGrpSpPr/>
        <p:nvPr/>
      </p:nvGrpSpPr>
      <p:grpSpPr>
        <a:xfrm>
          <a:off x="0" y="0"/>
          <a:ext cx="0" cy="0"/>
          <a:chOff x="0" y="0"/>
          <a:chExt cx="0" cy="0"/>
        </a:xfrm>
      </p:grpSpPr>
      <p:sp>
        <p:nvSpPr>
          <p:cNvPr id="2845" name="Google Shape;2845;p36">
            <a:extLst>
              <a:ext uri="{FF2B5EF4-FFF2-40B4-BE49-F238E27FC236}">
                <a16:creationId xmlns:a16="http://schemas.microsoft.com/office/drawing/2014/main" id="{D9AF3311-030B-7B65-4F52-D05B52E621F0}"/>
              </a:ext>
            </a:extLst>
          </p:cNvPr>
          <p:cNvSpPr txBox="1">
            <a:spLocks noGrp="1"/>
          </p:cNvSpPr>
          <p:nvPr>
            <p:ph type="title"/>
          </p:nvPr>
        </p:nvSpPr>
        <p:spPr>
          <a:xfrm>
            <a:off x="741932" y="142711"/>
            <a:ext cx="10272000" cy="901312"/>
          </a:xfrm>
          <a:prstGeom prst="rect">
            <a:avLst/>
          </a:prstGeom>
        </p:spPr>
        <p:txBody>
          <a:bodyPr spcFirstLastPara="1" wrap="square" lIns="121900" tIns="121900" rIns="121900" bIns="121900" anchor="t" anchorCtr="0">
            <a:noAutofit/>
          </a:bodyPr>
          <a:lstStyle/>
          <a:p>
            <a:r>
              <a:rPr lang="en-US" b="1">
                <a:latin typeface="Times New Roman" panose="02020603050405020304" pitchFamily="18" charset="0"/>
                <a:cs typeface="Times New Roman" panose="02020603050405020304" pitchFamily="18" charset="0"/>
              </a:rPr>
              <a:t>Mục tiêu của đồ án</a:t>
            </a:r>
            <a:endParaRPr b="1" dirty="0">
              <a:latin typeface="Times New Roman" panose="02020603050405020304" pitchFamily="18" charset="0"/>
              <a:cs typeface="Times New Roman" panose="02020603050405020304" pitchFamily="18" charset="0"/>
            </a:endParaRPr>
          </a:p>
        </p:txBody>
      </p:sp>
      <p:grpSp>
        <p:nvGrpSpPr>
          <p:cNvPr id="2852" name="Google Shape;2852;p36">
            <a:extLst>
              <a:ext uri="{FF2B5EF4-FFF2-40B4-BE49-F238E27FC236}">
                <a16:creationId xmlns:a16="http://schemas.microsoft.com/office/drawing/2014/main" id="{22F835B0-179D-5790-8AA7-A75658388BAB}"/>
              </a:ext>
            </a:extLst>
          </p:cNvPr>
          <p:cNvGrpSpPr/>
          <p:nvPr/>
        </p:nvGrpSpPr>
        <p:grpSpPr>
          <a:xfrm>
            <a:off x="9865099" y="5626853"/>
            <a:ext cx="860540" cy="1023628"/>
            <a:chOff x="694440" y="3966480"/>
            <a:chExt cx="501480" cy="596520"/>
          </a:xfrm>
        </p:grpSpPr>
        <p:sp>
          <p:nvSpPr>
            <p:cNvPr id="2853" name="Google Shape;2853;p36">
              <a:extLst>
                <a:ext uri="{FF2B5EF4-FFF2-40B4-BE49-F238E27FC236}">
                  <a16:creationId xmlns:a16="http://schemas.microsoft.com/office/drawing/2014/main" id="{C70F0D2F-3FE9-8C44-3141-66054E7ED868}"/>
                </a:ext>
              </a:extLst>
            </p:cNvPr>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54" name="Google Shape;2854;p36">
              <a:extLst>
                <a:ext uri="{FF2B5EF4-FFF2-40B4-BE49-F238E27FC236}">
                  <a16:creationId xmlns:a16="http://schemas.microsoft.com/office/drawing/2014/main" id="{5E86CA79-70B9-0EAD-45D0-65BF0FC535B0}"/>
                </a:ext>
              </a:extLst>
            </p:cNvPr>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5" name="Google Shape;2855;p36">
              <a:extLst>
                <a:ext uri="{FF2B5EF4-FFF2-40B4-BE49-F238E27FC236}">
                  <a16:creationId xmlns:a16="http://schemas.microsoft.com/office/drawing/2014/main" id="{86E1DE68-C76B-FF4A-9AB3-F93F18E826B1}"/>
                </a:ext>
              </a:extLst>
            </p:cNvPr>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6" name="Google Shape;2856;p36">
              <a:extLst>
                <a:ext uri="{FF2B5EF4-FFF2-40B4-BE49-F238E27FC236}">
                  <a16:creationId xmlns:a16="http://schemas.microsoft.com/office/drawing/2014/main" id="{2BB6C8C7-15B2-1D6D-CEE2-067D946B28E1}"/>
                </a:ext>
              </a:extLst>
            </p:cNvPr>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7" name="Google Shape;2857;p36">
              <a:extLst>
                <a:ext uri="{FF2B5EF4-FFF2-40B4-BE49-F238E27FC236}">
                  <a16:creationId xmlns:a16="http://schemas.microsoft.com/office/drawing/2014/main" id="{A42AA49D-96A0-9D97-F05E-0426E99F1076}"/>
                </a:ext>
              </a:extLst>
            </p:cNvPr>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8" name="Google Shape;2858;p36">
              <a:extLst>
                <a:ext uri="{FF2B5EF4-FFF2-40B4-BE49-F238E27FC236}">
                  <a16:creationId xmlns:a16="http://schemas.microsoft.com/office/drawing/2014/main" id="{B2C3D031-7A64-D22B-6350-D2B534BE07AF}"/>
                </a:ext>
              </a:extLst>
            </p:cNvPr>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9" name="Google Shape;2859;p36">
              <a:extLst>
                <a:ext uri="{FF2B5EF4-FFF2-40B4-BE49-F238E27FC236}">
                  <a16:creationId xmlns:a16="http://schemas.microsoft.com/office/drawing/2014/main" id="{25AB4FB3-CE78-E881-0C85-2745804B1CFB}"/>
                </a:ext>
              </a:extLst>
            </p:cNvPr>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0" name="Google Shape;2860;p36">
              <a:extLst>
                <a:ext uri="{FF2B5EF4-FFF2-40B4-BE49-F238E27FC236}">
                  <a16:creationId xmlns:a16="http://schemas.microsoft.com/office/drawing/2014/main" id="{F2313905-BF9D-E54F-327B-53B92AF92779}"/>
                </a:ext>
              </a:extLst>
            </p:cNvPr>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1" name="Google Shape;2861;p36">
              <a:extLst>
                <a:ext uri="{FF2B5EF4-FFF2-40B4-BE49-F238E27FC236}">
                  <a16:creationId xmlns:a16="http://schemas.microsoft.com/office/drawing/2014/main" id="{A7F9588A-0E2A-686A-CF52-200669BA6EB2}"/>
                </a:ext>
              </a:extLst>
            </p:cNvPr>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2" name="Google Shape;2862;p36">
              <a:extLst>
                <a:ext uri="{FF2B5EF4-FFF2-40B4-BE49-F238E27FC236}">
                  <a16:creationId xmlns:a16="http://schemas.microsoft.com/office/drawing/2014/main" id="{5AAD3DFC-519D-DF49-58A6-3B2558FB80E1}"/>
                </a:ext>
              </a:extLst>
            </p:cNvPr>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3" name="Google Shape;2863;p36">
              <a:extLst>
                <a:ext uri="{FF2B5EF4-FFF2-40B4-BE49-F238E27FC236}">
                  <a16:creationId xmlns:a16="http://schemas.microsoft.com/office/drawing/2014/main" id="{06B98DE4-CC61-BD4A-2324-FF01BEE7DBFD}"/>
                </a:ext>
              </a:extLst>
            </p:cNvPr>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4" name="Google Shape;2864;p36">
              <a:extLst>
                <a:ext uri="{FF2B5EF4-FFF2-40B4-BE49-F238E27FC236}">
                  <a16:creationId xmlns:a16="http://schemas.microsoft.com/office/drawing/2014/main" id="{49A2C0B5-E451-9B9A-C511-D89E47734434}"/>
                </a:ext>
              </a:extLst>
            </p:cNvPr>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5" name="Google Shape;2865;p36">
              <a:extLst>
                <a:ext uri="{FF2B5EF4-FFF2-40B4-BE49-F238E27FC236}">
                  <a16:creationId xmlns:a16="http://schemas.microsoft.com/office/drawing/2014/main" id="{C2513A02-0334-F6D9-5DA4-D320FA77740F}"/>
                </a:ext>
              </a:extLst>
            </p:cNvPr>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6" name="Google Shape;2866;p36">
              <a:extLst>
                <a:ext uri="{FF2B5EF4-FFF2-40B4-BE49-F238E27FC236}">
                  <a16:creationId xmlns:a16="http://schemas.microsoft.com/office/drawing/2014/main" id="{27D28BCB-6B4E-3034-91A0-46377F2AA165}"/>
                </a:ext>
              </a:extLst>
            </p:cNvPr>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7" name="Google Shape;2867;p36">
              <a:extLst>
                <a:ext uri="{FF2B5EF4-FFF2-40B4-BE49-F238E27FC236}">
                  <a16:creationId xmlns:a16="http://schemas.microsoft.com/office/drawing/2014/main" id="{0FEA6048-2121-02C0-B60B-182F904F3C09}"/>
                </a:ext>
              </a:extLst>
            </p:cNvPr>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8" name="Google Shape;2868;p36">
              <a:extLst>
                <a:ext uri="{FF2B5EF4-FFF2-40B4-BE49-F238E27FC236}">
                  <a16:creationId xmlns:a16="http://schemas.microsoft.com/office/drawing/2014/main" id="{509452B6-C9E5-B8E8-B860-5A8FAF59AB9E}"/>
                </a:ext>
              </a:extLst>
            </p:cNvPr>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6" name="Rectangle 1">
            <a:extLst>
              <a:ext uri="{FF2B5EF4-FFF2-40B4-BE49-F238E27FC236}">
                <a16:creationId xmlns:a16="http://schemas.microsoft.com/office/drawing/2014/main" id="{0B5BFB86-205A-0D99-459C-3DE25AFEBB8F}"/>
              </a:ext>
            </a:extLst>
          </p:cNvPr>
          <p:cNvSpPr>
            <a:spLocks noChangeArrowheads="1"/>
          </p:cNvSpPr>
          <p:nvPr/>
        </p:nvSpPr>
        <p:spPr bwMode="auto">
          <a:xfrm>
            <a:off x="6614719" y="5195120"/>
            <a:ext cx="2462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br>
              <a:rPr kumimoji="0" lang="en-US" altLang="en-US" sz="2400" b="0" i="0" u="none" strike="noStrike" kern="0" cap="none" spc="0" normalizeH="0" baseline="0" noProof="0">
                <a:ln>
                  <a:noFill/>
                </a:ln>
                <a:solidFill>
                  <a:srgbClr val="2C2D2D"/>
                </a:solidFill>
                <a:effectLst/>
                <a:uLnTx/>
                <a:uFillTx/>
                <a:latin typeface="Arial" panose="020B0604020202020204" pitchFamily="34" charset="0"/>
                <a:ea typeface="+mn-ea"/>
                <a:cs typeface="Arial"/>
                <a:sym typeface="Arial"/>
              </a:rPr>
            </a:br>
            <a:endParaRPr kumimoji="0" lang="en-US" altLang="en-US" sz="2400" b="0" i="0" u="none" strike="noStrike" kern="0" cap="none" spc="0" normalizeH="0" baseline="0" noProof="0">
              <a:ln>
                <a:noFill/>
              </a:ln>
              <a:solidFill>
                <a:srgbClr val="2C2D2D"/>
              </a:solidFill>
              <a:effectLst/>
              <a:uLnTx/>
              <a:uFillTx/>
              <a:latin typeface="Arial" panose="020B0604020202020204" pitchFamily="34" charset="0"/>
              <a:ea typeface="+mn-ea"/>
              <a:cs typeface="Arial"/>
              <a:sym typeface="Arial"/>
            </a:endParaRPr>
          </a:p>
        </p:txBody>
      </p:sp>
      <p:grpSp>
        <p:nvGrpSpPr>
          <p:cNvPr id="31" name="Group 2"/>
          <p:cNvGrpSpPr/>
          <p:nvPr/>
        </p:nvGrpSpPr>
        <p:grpSpPr>
          <a:xfrm>
            <a:off x="1341190" y="1701936"/>
            <a:ext cx="9672742" cy="1955663"/>
            <a:chOff x="0" y="0"/>
            <a:chExt cx="4994894" cy="3275133"/>
          </a:xfrm>
        </p:grpSpPr>
        <p:sp>
          <p:nvSpPr>
            <p:cNvPr id="32" name="Freeform 3"/>
            <p:cNvSpPr/>
            <p:nvPr/>
          </p:nvSpPr>
          <p:spPr>
            <a:xfrm>
              <a:off x="0" y="0"/>
              <a:ext cx="4994894" cy="3275133"/>
            </a:xfrm>
            <a:custGeom>
              <a:avLst/>
              <a:gdLst/>
              <a:ahLst/>
              <a:cxnLst/>
              <a:rect l="l" t="t" r="r" b="b"/>
              <a:pathLst>
                <a:path w="4994894" h="3275133">
                  <a:moveTo>
                    <a:pt x="4690094" y="0"/>
                  </a:moveTo>
                  <a:lnTo>
                    <a:pt x="304800" y="0"/>
                  </a:lnTo>
                  <a:cubicBezTo>
                    <a:pt x="135890" y="0"/>
                    <a:pt x="0" y="135890"/>
                    <a:pt x="0" y="304800"/>
                  </a:cubicBezTo>
                  <a:lnTo>
                    <a:pt x="0" y="2970333"/>
                  </a:lnTo>
                  <a:cubicBezTo>
                    <a:pt x="0" y="3139243"/>
                    <a:pt x="135890" y="3275133"/>
                    <a:pt x="304800" y="3275133"/>
                  </a:cubicBezTo>
                  <a:lnTo>
                    <a:pt x="4690094" y="3275133"/>
                  </a:lnTo>
                  <a:cubicBezTo>
                    <a:pt x="4859003" y="3275133"/>
                    <a:pt x="4994894" y="3139243"/>
                    <a:pt x="4994894" y="2970333"/>
                  </a:cubicBezTo>
                  <a:lnTo>
                    <a:pt x="4994894" y="304800"/>
                  </a:lnTo>
                  <a:cubicBezTo>
                    <a:pt x="4994894" y="135890"/>
                    <a:pt x="4859003" y="0"/>
                    <a:pt x="4690094" y="0"/>
                  </a:cubicBezTo>
                  <a:close/>
                </a:path>
              </a:pathLst>
            </a:custGeom>
            <a:solidFill>
              <a:srgbClr val="F1F1F1"/>
            </a:solidFill>
          </p:spPr>
          <p:txBody>
            <a:bodyPr/>
            <a:lstStyle/>
            <a:p>
              <a:pPr marR="0" lvl="0" algn="just" defTabSz="1219170" rtl="0" eaLnBrk="1" fontAlgn="auto" latinLnBrk="0" hangingPunct="1">
                <a:lnSpc>
                  <a:spcPct val="150000"/>
                </a:lnSpc>
                <a:spcBef>
                  <a:spcPts val="0"/>
                </a:spcBef>
                <a:spcAft>
                  <a:spcPts val="0"/>
                </a:spcAft>
                <a:buClr>
                  <a:srgbClr val="000000"/>
                </a:buClr>
                <a:buSzTx/>
                <a:tabLst/>
                <a:defRPr/>
              </a:pPr>
              <a:r>
                <a:rPr kumimoji="0" lang="en-US" sz="2400" b="0" i="0" u="none" strike="noStrike" kern="0" cap="none" spc="0" normalizeH="0" baseline="0" noProof="0">
                  <a:ln>
                    <a:noFill/>
                  </a:ln>
                  <a:solidFill>
                    <a:srgbClr val="000000"/>
                  </a:solidFill>
                  <a:effectLst/>
                  <a:uLnTx/>
                  <a:uFillTx/>
                  <a:latin typeface="Arial"/>
                  <a:ea typeface="+mn-ea"/>
                  <a:cs typeface="Arial"/>
                  <a:sym typeface="Arial"/>
                </a:rPr>
                <a:t>Phần mềm hỗ trợ trong việc quản lý sách ở các thư viện được nhanh hơn, tốt hơn, chính xác hơn. Giúp cho việc mượn, trả, tìm kiếm sách trở nên dễ dàng hơn.</a:t>
              </a:r>
            </a:p>
          </p:txBody>
        </p:sp>
      </p:grpSp>
    </p:spTree>
    <p:extLst>
      <p:ext uri="{BB962C8B-B14F-4D97-AF65-F5344CB8AC3E}">
        <p14:creationId xmlns:p14="http://schemas.microsoft.com/office/powerpoint/2010/main" val="1911533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2772380" y="485739"/>
            <a:ext cx="4660713"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Giới thiệu đề tài</a:t>
            </a:r>
            <a:endParaRPr lang="en-US" sz="4267"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407759" y="320464"/>
            <a:ext cx="1267572" cy="890089"/>
          </a:xfrm>
          <a:prstGeom prst="rect">
            <a:avLst/>
          </a:prstGeom>
        </p:spPr>
        <p:txBody>
          <a:bodyPr spcFirstLastPara="1" wrap="square" lIns="121900" tIns="121900" rIns="121900" bIns="121900" anchor="ctr" anchorCtr="0">
            <a:noAutofit/>
          </a:bodyPr>
          <a:lstStyle/>
          <a:p>
            <a:r>
              <a:rPr lang="en" sz="4800" b="1" dirty="0">
                <a:latin typeface="Times New Roman" panose="02020603050405020304" pitchFamily="18" charset="0"/>
                <a:cs typeface="Times New Roman" panose="02020603050405020304" pitchFamily="18" charset="0"/>
              </a:rPr>
              <a:t>01</a:t>
            </a:r>
            <a:endParaRPr sz="4800"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059286" y="3160543"/>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5538936" y="1654428"/>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6812629" y="1837397"/>
            <a:ext cx="5130959" cy="6552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Database Diagrams</a:t>
            </a:r>
            <a:endParaRPr lang="en-US" sz="4267" b="1" dirty="0">
              <a:latin typeface="Times New Roman" panose="02020603050405020304" pitchFamily="18" charset="0"/>
              <a:cs typeface="Times New Roman" panose="02020603050405020304" pitchFamily="18" charset="0"/>
            </a:endParaRPr>
          </a:p>
        </p:txBody>
      </p:sp>
      <p:sp>
        <p:nvSpPr>
          <p:cNvPr id="2780" name="Google Shape;2780;p34"/>
          <p:cNvSpPr txBox="1">
            <a:spLocks noGrp="1"/>
          </p:cNvSpPr>
          <p:nvPr>
            <p:ph type="subTitle" idx="13"/>
          </p:nvPr>
        </p:nvSpPr>
        <p:spPr>
          <a:xfrm>
            <a:off x="2426722" y="3344605"/>
            <a:ext cx="7338556" cy="658400"/>
          </a:xfrm>
          <a:prstGeom prst="rect">
            <a:avLst/>
          </a:prstGeom>
        </p:spPr>
        <p:txBody>
          <a:bodyPr spcFirstLastPara="1" wrap="square" lIns="121900" tIns="121900" rIns="121900" bIns="121900" anchor="t" anchorCtr="0">
            <a:noAutofit/>
          </a:bodyPr>
          <a:lstStyle/>
          <a:p>
            <a:pPr marL="0" indent="0"/>
            <a:r>
              <a:rPr lang="en-US" sz="4267" b="1">
                <a:latin typeface="Times New Roman" panose="02020603050405020304" pitchFamily="18" charset="0"/>
                <a:cs typeface="Times New Roman" panose="02020603050405020304" pitchFamily="18" charset="0"/>
              </a:rPr>
              <a:t>Các chức năng của phần mềm</a:t>
            </a:r>
            <a:endParaRPr lang="en-US" sz="4267" b="1" dirty="0">
              <a:latin typeface="Times New Roman" panose="02020603050405020304" pitchFamily="18" charset="0"/>
              <a:cs typeface="Times New Roman" panose="02020603050405020304" pitchFamily="18" charset="0"/>
            </a:endParaRP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
        <p:nvSpPr>
          <p:cNvPr id="2" name="Google Shape;2773;p34">
            <a:extLst>
              <a:ext uri="{FF2B5EF4-FFF2-40B4-BE49-F238E27FC236}">
                <a16:creationId xmlns:a16="http://schemas.microsoft.com/office/drawing/2014/main" id="{A00DC548-476C-3DF3-C52A-220803BD9BEF}"/>
              </a:ext>
            </a:extLst>
          </p:cNvPr>
          <p:cNvSpPr txBox="1">
            <a:spLocks/>
          </p:cNvSpPr>
          <p:nvPr/>
        </p:nvSpPr>
        <p:spPr>
          <a:xfrm>
            <a:off x="5626262" y="4874599"/>
            <a:ext cx="1267572" cy="890089"/>
          </a:xfrm>
          <a:prstGeom prst="rect">
            <a:avLst/>
          </a:prstGeom>
          <a:solidFill>
            <a:schemeClr val="accent2"/>
          </a:solidFill>
          <a:ln>
            <a:noFill/>
          </a:ln>
          <a:effectLst>
            <a:outerShdw dist="47625" dir="2880000" algn="bl" rotWithShape="0">
              <a:schemeClr val="accent3"/>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Black Han Sans"/>
              <a:buNone/>
              <a:defRPr sz="4000" b="0" i="0" u="none" strike="noStrike" cap="none">
                <a:solidFill>
                  <a:schemeClr val="dk1"/>
                </a:solidFill>
                <a:latin typeface="Black Han Sans"/>
                <a:ea typeface="Black Han Sans"/>
                <a:cs typeface="Black Han Sans"/>
                <a:sym typeface="Black Han Sans"/>
              </a:defRPr>
            </a:lvl1pPr>
            <a:lvl2pPr marR="0" lvl="1"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2pPr>
            <a:lvl3pPr marR="0" lvl="2"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3pPr>
            <a:lvl4pPr marR="0" lvl="3"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4pPr>
            <a:lvl5pPr marR="0" lvl="4"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5pPr>
            <a:lvl6pPr marR="0" lvl="5"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6pPr>
            <a:lvl7pPr marR="0" lvl="6"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7pPr>
            <a:lvl8pPr marR="0" lvl="7"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8pPr>
            <a:lvl9pPr marR="0" lvl="8" algn="l" rtl="0">
              <a:lnSpc>
                <a:spcPct val="115000"/>
              </a:lnSpc>
              <a:spcBef>
                <a:spcPts val="0"/>
              </a:spcBef>
              <a:spcAft>
                <a:spcPts val="0"/>
              </a:spcAft>
              <a:buClr>
                <a:schemeClr val="dk1"/>
              </a:buClr>
              <a:buSzPts val="3000"/>
              <a:buFont typeface="Black Han Sans"/>
              <a:buNone/>
              <a:defRPr sz="4000" b="1" i="0" u="none" strike="noStrike" cap="none">
                <a:solidFill>
                  <a:schemeClr val="dk1"/>
                </a:solidFill>
                <a:latin typeface="Black Han Sans"/>
                <a:ea typeface="Black Han Sans"/>
                <a:cs typeface="Black Han Sans"/>
                <a:sym typeface="Black Han Sans"/>
              </a:defRPr>
            </a:lvl9pPr>
          </a:lstStyle>
          <a:p>
            <a:pPr marL="0" marR="0" lvl="0" indent="0" algn="ctr" defTabSz="914400" rtl="0" eaLnBrk="1" fontAlgn="auto" latinLnBrk="0" hangingPunct="1">
              <a:lnSpc>
                <a:spcPct val="115000"/>
              </a:lnSpc>
              <a:spcBef>
                <a:spcPts val="0"/>
              </a:spcBef>
              <a:spcAft>
                <a:spcPts val="0"/>
              </a:spcAft>
              <a:buClr>
                <a:srgbClr val="2C2D2D"/>
              </a:buClr>
              <a:buSzPts val="3000"/>
              <a:buFont typeface="Black Han Sans"/>
              <a:buNone/>
              <a:tabLst/>
              <a:defRPr/>
            </a:pPr>
            <a:r>
              <a:rPr kumimoji="0" lang="en" sz="4800"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04</a:t>
            </a:r>
            <a:endParaRPr kumimoji="0" lang="en" sz="4800"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
        <p:nvSpPr>
          <p:cNvPr id="3" name="Google Shape;2780;p34">
            <a:extLst>
              <a:ext uri="{FF2B5EF4-FFF2-40B4-BE49-F238E27FC236}">
                <a16:creationId xmlns:a16="http://schemas.microsoft.com/office/drawing/2014/main" id="{2476B014-8CC7-EB8F-CDA3-1940E64E2C32}"/>
              </a:ext>
            </a:extLst>
          </p:cNvPr>
          <p:cNvSpPr txBox="1">
            <a:spLocks/>
          </p:cNvSpPr>
          <p:nvPr/>
        </p:nvSpPr>
        <p:spPr>
          <a:xfrm>
            <a:off x="6993698" y="5058661"/>
            <a:ext cx="1999884" cy="65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2400"/>
              <a:buFont typeface="Black Han Sans"/>
              <a:buNone/>
              <a:defRPr sz="3333"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2pPr>
            <a:lvl3pPr marL="1371600" marR="0" lvl="2"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3pPr>
            <a:lvl4pPr marL="1828800" marR="0" lvl="3"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4pPr>
            <a:lvl5pPr marL="2286000" marR="0" lvl="4"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5pPr>
            <a:lvl6pPr marL="2743200" marR="0" lvl="5"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6pPr>
            <a:lvl7pPr marL="3200400" marR="0" lvl="6"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7pPr>
            <a:lvl8pPr marL="3657600" marR="0" lvl="7"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8pPr>
            <a:lvl9pPr marL="4114800" marR="0" lvl="8" indent="-304800" algn="l" rtl="0">
              <a:lnSpc>
                <a:spcPct val="100000"/>
              </a:lnSpc>
              <a:spcBef>
                <a:spcPts val="0"/>
              </a:spcBef>
              <a:spcAft>
                <a:spcPts val="0"/>
              </a:spcAft>
              <a:buClr>
                <a:schemeClr val="dk1"/>
              </a:buClr>
              <a:buSzPts val="2400"/>
              <a:buFont typeface="Black Han Sans"/>
              <a:buNone/>
              <a:defRPr sz="3200" b="1" i="0" u="none" strike="noStrike" cap="none">
                <a:solidFill>
                  <a:schemeClr val="dk1"/>
                </a:solidFill>
                <a:latin typeface="Black Han Sans"/>
                <a:ea typeface="Black Han Sans"/>
                <a:cs typeface="Black Han Sans"/>
                <a:sym typeface="Black Han Sans"/>
              </a:defRPr>
            </a:lvl9pPr>
          </a:lstStyle>
          <a:p>
            <a:pPr marL="0" marR="0" lvl="0" indent="0" algn="l" defTabSz="914400" rtl="0" eaLnBrk="1" fontAlgn="auto" latinLnBrk="0" hangingPunct="1">
              <a:lnSpc>
                <a:spcPct val="115000"/>
              </a:lnSpc>
              <a:spcBef>
                <a:spcPts val="0"/>
              </a:spcBef>
              <a:spcAft>
                <a:spcPts val="0"/>
              </a:spcAft>
              <a:buClr>
                <a:srgbClr val="2C2D2D"/>
              </a:buClr>
              <a:buSzPts val="2400"/>
              <a:buFont typeface="Black Han Sans"/>
              <a:buNone/>
              <a:tabLst/>
              <a:defRPr/>
            </a:pPr>
            <a:r>
              <a:rPr kumimoji="0" lang="en-US" sz="4267" b="1" i="0" u="none" strike="noStrike" kern="0" cap="none" spc="0" normalizeH="0" baseline="0" noProof="0">
                <a:ln>
                  <a:noFill/>
                </a:ln>
                <a:solidFill>
                  <a:srgbClr val="2C2D2D"/>
                </a:solidFill>
                <a:effectLst/>
                <a:uLnTx/>
                <a:uFillTx/>
                <a:latin typeface="Times New Roman" panose="02020603050405020304" pitchFamily="18" charset="0"/>
                <a:cs typeface="Times New Roman" panose="02020603050405020304" pitchFamily="18" charset="0"/>
                <a:sym typeface="Black Han Sans"/>
              </a:rPr>
              <a:t>DEMO</a:t>
            </a:r>
            <a:endParaRPr kumimoji="0" lang="en-US" sz="4267" b="1" i="0" u="none" strike="noStrike" kern="0" cap="none" spc="0" normalizeH="0" baseline="0" noProof="0" dirty="0">
              <a:ln>
                <a:noFill/>
              </a:ln>
              <a:solidFill>
                <a:srgbClr val="2C2D2D"/>
              </a:solidFill>
              <a:effectLst/>
              <a:uLnTx/>
              <a:uFillTx/>
              <a:latin typeface="Times New Roman" panose="02020603050405020304" pitchFamily="18" charset="0"/>
              <a:cs typeface="Times New Roman" panose="02020603050405020304" pitchFamily="18" charset="0"/>
              <a:sym typeface="Black Han Sans"/>
            </a:endParaRPr>
          </a:p>
        </p:txBody>
      </p:sp>
    </p:spTree>
    <p:extLst>
      <p:ext uri="{BB962C8B-B14F-4D97-AF65-F5344CB8AC3E}">
        <p14:creationId xmlns:p14="http://schemas.microsoft.com/office/powerpoint/2010/main" val="620230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1" name="Google Shape;2771;p34"/>
          <p:cNvSpPr txBox="1">
            <a:spLocks noGrp="1"/>
          </p:cNvSpPr>
          <p:nvPr>
            <p:ph type="subTitle" idx="8"/>
          </p:nvPr>
        </p:nvSpPr>
        <p:spPr>
          <a:xfrm>
            <a:off x="3409215" y="2872030"/>
            <a:ext cx="8878930" cy="1206937"/>
          </a:xfrm>
          <a:prstGeom prst="rect">
            <a:avLst/>
          </a:prstGeom>
        </p:spPr>
        <p:txBody>
          <a:bodyPr spcFirstLastPara="1" wrap="square" lIns="121900" tIns="121900" rIns="121900" bIns="121900" anchor="t" anchorCtr="0">
            <a:noAutofit/>
          </a:bodyPr>
          <a:lstStyle/>
          <a:p>
            <a:pPr marL="0" indent="0"/>
            <a:r>
              <a:rPr lang="en-US" sz="8000" b="1">
                <a:latin typeface="Times New Roman" panose="02020603050405020304" pitchFamily="18" charset="0"/>
                <a:cs typeface="Times New Roman" panose="02020603050405020304" pitchFamily="18" charset="0"/>
              </a:rPr>
              <a:t>Database Diagrams</a:t>
            </a:r>
            <a:endParaRPr lang="en-US" sz="8000" b="1" dirty="0">
              <a:latin typeface="Times New Roman" panose="02020603050405020304" pitchFamily="18" charset="0"/>
              <a:cs typeface="Times New Roman" panose="02020603050405020304" pitchFamily="18" charset="0"/>
            </a:endParaRPr>
          </a:p>
        </p:txBody>
      </p:sp>
      <p:sp>
        <p:nvSpPr>
          <p:cNvPr id="2772" name="Google Shape;2772;p34"/>
          <p:cNvSpPr txBox="1">
            <a:spLocks noGrp="1"/>
          </p:cNvSpPr>
          <p:nvPr>
            <p:ph type="title" idx="2"/>
          </p:nvPr>
        </p:nvSpPr>
        <p:spPr>
          <a:xfrm>
            <a:off x="1244135" y="2439343"/>
            <a:ext cx="2065216" cy="1639624"/>
          </a:xfrm>
          <a:prstGeom prst="rect">
            <a:avLst/>
          </a:prstGeom>
        </p:spPr>
        <p:txBody>
          <a:bodyPr spcFirstLastPara="1" wrap="square" lIns="121900" tIns="121900" rIns="121900" bIns="121900" anchor="ctr" anchorCtr="0">
            <a:noAutofit/>
          </a:bodyPr>
          <a:lstStyle/>
          <a:p>
            <a:r>
              <a:rPr lang="en" sz="7466" b="1">
                <a:latin typeface="Times New Roman" panose="02020603050405020304" pitchFamily="18" charset="0"/>
                <a:cs typeface="Times New Roman" panose="02020603050405020304" pitchFamily="18" charset="0"/>
              </a:rPr>
              <a:t>02</a:t>
            </a:r>
            <a:endParaRPr sz="7466" b="1" dirty="0">
              <a:latin typeface="Times New Roman" panose="02020603050405020304" pitchFamily="18" charset="0"/>
              <a:cs typeface="Times New Roman" panose="02020603050405020304" pitchFamily="18" charset="0"/>
            </a:endParaRPr>
          </a:p>
        </p:txBody>
      </p:sp>
      <p:sp>
        <p:nvSpPr>
          <p:cNvPr id="2773" name="Google Shape;2773;p34"/>
          <p:cNvSpPr txBox="1">
            <a:spLocks noGrp="1"/>
          </p:cNvSpPr>
          <p:nvPr>
            <p:ph type="title" idx="3"/>
          </p:nvPr>
        </p:nvSpPr>
        <p:spPr>
          <a:xfrm>
            <a:off x="13125641" y="3781865"/>
            <a:ext cx="1267572" cy="890089"/>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03</a:t>
            </a:r>
            <a:endParaRPr sz="4800" b="1" dirty="0">
              <a:latin typeface="Times New Roman" panose="02020603050405020304" pitchFamily="18" charset="0"/>
              <a:cs typeface="Times New Roman" panose="02020603050405020304" pitchFamily="18" charset="0"/>
            </a:endParaRPr>
          </a:p>
        </p:txBody>
      </p:sp>
      <p:sp>
        <p:nvSpPr>
          <p:cNvPr id="2774" name="Google Shape;2774;p34"/>
          <p:cNvSpPr txBox="1">
            <a:spLocks noGrp="1"/>
          </p:cNvSpPr>
          <p:nvPr>
            <p:ph type="title" idx="4"/>
          </p:nvPr>
        </p:nvSpPr>
        <p:spPr>
          <a:xfrm>
            <a:off x="18420256" y="1390651"/>
            <a:ext cx="1267572" cy="880364"/>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02</a:t>
            </a:r>
            <a:endParaRPr sz="4800" b="1">
              <a:latin typeface="Times New Roman" panose="02020603050405020304" pitchFamily="18" charset="0"/>
              <a:cs typeface="Times New Roman" panose="02020603050405020304" pitchFamily="18" charset="0"/>
            </a:endParaRPr>
          </a:p>
        </p:txBody>
      </p:sp>
      <p:sp>
        <p:nvSpPr>
          <p:cNvPr id="2775" name="Google Shape;2775;p34"/>
          <p:cNvSpPr txBox="1">
            <a:spLocks noGrp="1"/>
          </p:cNvSpPr>
          <p:nvPr>
            <p:ph type="title" idx="5"/>
          </p:nvPr>
        </p:nvSpPr>
        <p:spPr>
          <a:xfrm>
            <a:off x="18420256" y="3743326"/>
            <a:ext cx="1267572" cy="947980"/>
          </a:xfrm>
          <a:prstGeom prst="rect">
            <a:avLst/>
          </a:prstGeom>
        </p:spPr>
        <p:txBody>
          <a:bodyPr spcFirstLastPara="1" wrap="square" lIns="121900" tIns="121900" rIns="121900" bIns="121900" anchor="ctr" anchorCtr="0">
            <a:noAutofit/>
          </a:bodyPr>
          <a:lstStyle/>
          <a:p>
            <a:r>
              <a:rPr lang="en" sz="4800" b="1">
                <a:latin typeface="Times New Roman" panose="02020603050405020304" pitchFamily="18" charset="0"/>
                <a:cs typeface="Times New Roman" panose="02020603050405020304" pitchFamily="18" charset="0"/>
              </a:rPr>
              <a:t>04</a:t>
            </a:r>
            <a:endParaRPr sz="4800" b="1">
              <a:latin typeface="Times New Roman" panose="02020603050405020304" pitchFamily="18" charset="0"/>
              <a:cs typeface="Times New Roman" panose="02020603050405020304" pitchFamily="18" charset="0"/>
            </a:endParaRPr>
          </a:p>
        </p:txBody>
      </p:sp>
      <p:sp>
        <p:nvSpPr>
          <p:cNvPr id="2778" name="Google Shape;2778;p34"/>
          <p:cNvSpPr txBox="1">
            <a:spLocks noGrp="1"/>
          </p:cNvSpPr>
          <p:nvPr>
            <p:ph type="subTitle" idx="1"/>
          </p:nvPr>
        </p:nvSpPr>
        <p:spPr>
          <a:xfrm>
            <a:off x="19887556" y="1555927"/>
            <a:ext cx="3977663" cy="6552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PROCEDURE</a:t>
            </a:r>
          </a:p>
        </p:txBody>
      </p:sp>
      <p:sp>
        <p:nvSpPr>
          <p:cNvPr id="2780" name="Google Shape;2780;p34"/>
          <p:cNvSpPr txBox="1">
            <a:spLocks noGrp="1"/>
          </p:cNvSpPr>
          <p:nvPr>
            <p:ph type="subTitle" idx="13"/>
          </p:nvPr>
        </p:nvSpPr>
        <p:spPr>
          <a:xfrm>
            <a:off x="14493077"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TRIGGER</a:t>
            </a:r>
          </a:p>
        </p:txBody>
      </p:sp>
      <p:sp>
        <p:nvSpPr>
          <p:cNvPr id="2781" name="Google Shape;2781;p34"/>
          <p:cNvSpPr txBox="1">
            <a:spLocks noGrp="1"/>
          </p:cNvSpPr>
          <p:nvPr>
            <p:ph type="subTitle" idx="14"/>
          </p:nvPr>
        </p:nvSpPr>
        <p:spPr>
          <a:xfrm>
            <a:off x="19887555" y="3965927"/>
            <a:ext cx="3977663" cy="658400"/>
          </a:xfrm>
          <a:prstGeom prst="rect">
            <a:avLst/>
          </a:prstGeom>
        </p:spPr>
        <p:txBody>
          <a:bodyPr spcFirstLastPara="1" wrap="square" lIns="121900" tIns="121900" rIns="121900" bIns="121900" anchor="t" anchorCtr="0">
            <a:noAutofit/>
          </a:bodyPr>
          <a:lstStyle/>
          <a:p>
            <a:pPr marL="0" indent="0"/>
            <a:r>
              <a:rPr lang="en-US" sz="4267" b="1" dirty="0">
                <a:latin typeface="Times New Roman" panose="02020603050405020304" pitchFamily="18" charset="0"/>
                <a:cs typeface="Times New Roman" panose="02020603050405020304" pitchFamily="18" charset="0"/>
              </a:rPr>
              <a:t>PACKAGE</a:t>
            </a:r>
          </a:p>
        </p:txBody>
      </p:sp>
      <p:grpSp>
        <p:nvGrpSpPr>
          <p:cNvPr id="2783" name="Google Shape;2783;p34"/>
          <p:cNvGrpSpPr/>
          <p:nvPr/>
        </p:nvGrpSpPr>
        <p:grpSpPr>
          <a:xfrm>
            <a:off x="9998632" y="5626853"/>
            <a:ext cx="1573472" cy="1023628"/>
            <a:chOff x="7486274" y="4327864"/>
            <a:chExt cx="1180104" cy="767721"/>
          </a:xfrm>
        </p:grpSpPr>
        <p:grpSp>
          <p:nvGrpSpPr>
            <p:cNvPr id="2784" name="Google Shape;2784;p34"/>
            <p:cNvGrpSpPr/>
            <p:nvPr/>
          </p:nvGrpSpPr>
          <p:grpSpPr>
            <a:xfrm>
              <a:off x="8195182" y="4327875"/>
              <a:ext cx="471196" cy="399845"/>
              <a:chOff x="2823480" y="2823840"/>
              <a:chExt cx="366120" cy="310680"/>
            </a:xfrm>
          </p:grpSpPr>
          <p:sp>
            <p:nvSpPr>
              <p:cNvPr id="2785" name="Google Shape;2785;p34"/>
              <p:cNvSpPr/>
              <p:nvPr/>
            </p:nvSpPr>
            <p:spPr>
              <a:xfrm>
                <a:off x="2823480" y="2876400"/>
                <a:ext cx="255960" cy="258120"/>
              </a:xfrm>
              <a:custGeom>
                <a:avLst/>
                <a:gdLst/>
                <a:ahLst/>
                <a:cxnLst/>
                <a:rect l="l" t="t" r="r" b="b"/>
                <a:pathLst>
                  <a:path w="711" h="717" extrusionOk="0">
                    <a:moveTo>
                      <a:pt x="711" y="702"/>
                    </a:moveTo>
                    <a:cubicBezTo>
                      <a:pt x="513" y="717"/>
                      <a:pt x="242" y="721"/>
                      <a:pt x="12" y="711"/>
                    </a:cubicBezTo>
                    <a:cubicBezTo>
                      <a:pt x="-18" y="493"/>
                      <a:pt x="21" y="261"/>
                      <a:pt x="10" y="39"/>
                    </a:cubicBezTo>
                    <a:cubicBezTo>
                      <a:pt x="218" y="5"/>
                      <a:pt x="485" y="-21"/>
                      <a:pt x="690" y="22"/>
                    </a:cubicBezTo>
                    <a:cubicBezTo>
                      <a:pt x="698" y="222"/>
                      <a:pt x="703" y="502"/>
                      <a:pt x="711" y="702"/>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6" name="Google Shape;2786;p34"/>
              <p:cNvSpPr/>
              <p:nvPr/>
            </p:nvSpPr>
            <p:spPr>
              <a:xfrm>
                <a:off x="2827800" y="2823840"/>
                <a:ext cx="361800" cy="304560"/>
              </a:xfrm>
              <a:custGeom>
                <a:avLst/>
                <a:gdLst/>
                <a:ahLst/>
                <a:cxnLst/>
                <a:rect l="l" t="t" r="r" b="b"/>
                <a:pathLst>
                  <a:path w="1005" h="846" fill="none" extrusionOk="0">
                    <a:moveTo>
                      <a:pt x="0" y="172"/>
                    </a:moveTo>
                    <a:cubicBezTo>
                      <a:pt x="0" y="136"/>
                      <a:pt x="243" y="64"/>
                      <a:pt x="305" y="40"/>
                    </a:cubicBezTo>
                    <a:cubicBezTo>
                      <a:pt x="512" y="6"/>
                      <a:pt x="779" y="-20"/>
                      <a:pt x="985" y="23"/>
                    </a:cubicBezTo>
                    <a:cubicBezTo>
                      <a:pt x="992" y="222"/>
                      <a:pt x="996" y="502"/>
                      <a:pt x="1005" y="702"/>
                    </a:cubicBezTo>
                    <a:cubicBezTo>
                      <a:pt x="938" y="747"/>
                      <a:pt x="809" y="844"/>
                      <a:pt x="699" y="846"/>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7" name="Google Shape;2787;p34"/>
              <p:cNvSpPr/>
              <p:nvPr/>
            </p:nvSpPr>
            <p:spPr>
              <a:xfrm>
                <a:off x="3067920" y="2831400"/>
                <a:ext cx="109800" cy="54360"/>
              </a:xfrm>
              <a:custGeom>
                <a:avLst/>
                <a:gdLst/>
                <a:ahLst/>
                <a:cxnLst/>
                <a:rect l="l" t="t" r="r" b="b"/>
                <a:pathLst>
                  <a:path w="305" h="151" fill="none" extrusionOk="0">
                    <a:moveTo>
                      <a:pt x="0" y="151"/>
                    </a:moveTo>
                    <a:cubicBezTo>
                      <a:pt x="47" y="138"/>
                      <a:pt x="90" y="113"/>
                      <a:pt x="133" y="92"/>
                    </a:cubicBezTo>
                    <a:cubicBezTo>
                      <a:pt x="191" y="62"/>
                      <a:pt x="247" y="30"/>
                      <a:pt x="305" y="0"/>
                    </a:cubicBezTo>
                  </a:path>
                </a:pathLst>
              </a:custGeom>
              <a:noFill/>
              <a:ln w="12950" cap="rnd" cmpd="sng">
                <a:solidFill>
                  <a:schemeClr val="dk1"/>
                </a:solidFill>
                <a:prstDash val="solid"/>
                <a:round/>
                <a:headEnd type="none" w="sm" len="sm"/>
                <a:tailEnd type="none" w="sm" len="sm"/>
              </a:ln>
            </p:spPr>
            <p:txBody>
              <a:bodyPr spcFirstLastPara="1" wrap="square" lIns="128633" tIns="3833" rIns="128633" bIns="38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8" name="Google Shape;2788;p34"/>
              <p:cNvSpPr/>
              <p:nvPr/>
            </p:nvSpPr>
            <p:spPr>
              <a:xfrm>
                <a:off x="2838600" y="3112920"/>
                <a:ext cx="20880" cy="12240"/>
              </a:xfrm>
              <a:custGeom>
                <a:avLst/>
                <a:gdLst/>
                <a:ahLst/>
                <a:cxnLst/>
                <a:rect l="l" t="t" r="r" b="b"/>
                <a:pathLst>
                  <a:path w="58" h="34" fill="none" extrusionOk="0">
                    <a:moveTo>
                      <a:pt x="0" y="34"/>
                    </a:moveTo>
                    <a:cubicBezTo>
                      <a:pt x="20" y="22"/>
                      <a:pt x="39" y="11"/>
                      <a:pt x="58"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89" name="Google Shape;2789;p34"/>
              <p:cNvSpPr/>
              <p:nvPr/>
            </p:nvSpPr>
            <p:spPr>
              <a:xfrm>
                <a:off x="2880000" y="3087720"/>
                <a:ext cx="20520" cy="12600"/>
              </a:xfrm>
              <a:custGeom>
                <a:avLst/>
                <a:gdLst/>
                <a:ahLst/>
                <a:cxnLst/>
                <a:rect l="l" t="t" r="r" b="b"/>
                <a:pathLst>
                  <a:path w="57" h="35" fill="none" extrusionOk="0">
                    <a:moveTo>
                      <a:pt x="0" y="35"/>
                    </a:moveTo>
                    <a:cubicBezTo>
                      <a:pt x="19" y="23"/>
                      <a:pt x="38" y="12"/>
                      <a:pt x="57"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0" name="Google Shape;2790;p34"/>
              <p:cNvSpPr/>
              <p:nvPr/>
            </p:nvSpPr>
            <p:spPr>
              <a:xfrm>
                <a:off x="2920680" y="3061080"/>
                <a:ext cx="19800" cy="13680"/>
              </a:xfrm>
              <a:custGeom>
                <a:avLst/>
                <a:gdLst/>
                <a:ahLst/>
                <a:cxnLst/>
                <a:rect l="l" t="t" r="r" b="b"/>
                <a:pathLst>
                  <a:path w="55" h="38" fill="none" extrusionOk="0">
                    <a:moveTo>
                      <a:pt x="0" y="38"/>
                    </a:moveTo>
                    <a:cubicBezTo>
                      <a:pt x="18" y="25"/>
                      <a:pt x="36" y="13"/>
                      <a:pt x="55"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1" name="Google Shape;2791;p34"/>
              <p:cNvSpPr/>
              <p:nvPr/>
            </p:nvSpPr>
            <p:spPr>
              <a:xfrm>
                <a:off x="2958120" y="3023640"/>
                <a:ext cx="2880" cy="23400"/>
              </a:xfrm>
              <a:custGeom>
                <a:avLst/>
                <a:gdLst/>
                <a:ahLst/>
                <a:cxnLst/>
                <a:rect l="l" t="t" r="r" b="b"/>
                <a:pathLst>
                  <a:path w="8" h="65" fill="none" extrusionOk="0">
                    <a:moveTo>
                      <a:pt x="6" y="65"/>
                    </a:moveTo>
                    <a:cubicBezTo>
                      <a:pt x="6" y="64"/>
                      <a:pt x="7" y="64"/>
                      <a:pt x="8" y="63"/>
                    </a:cubicBezTo>
                    <a:cubicBezTo>
                      <a:pt x="5" y="43"/>
                      <a:pt x="2"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2" name="Google Shape;2792;p34"/>
              <p:cNvSpPr/>
              <p:nvPr/>
            </p:nvSpPr>
            <p:spPr>
              <a:xfrm>
                <a:off x="2955240" y="2975400"/>
                <a:ext cx="720" cy="24120"/>
              </a:xfrm>
              <a:custGeom>
                <a:avLst/>
                <a:gdLst/>
                <a:ahLst/>
                <a:cxnLst/>
                <a:rect l="l" t="t" r="r" b="b"/>
                <a:pathLst>
                  <a:path w="2" h="67" fill="none" extrusionOk="0">
                    <a:moveTo>
                      <a:pt x="2" y="67"/>
                    </a:moveTo>
                    <a:cubicBezTo>
                      <a:pt x="1" y="45"/>
                      <a:pt x="1" y="23"/>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3" name="Google Shape;2793;p34"/>
              <p:cNvSpPr/>
              <p:nvPr/>
            </p:nvSpPr>
            <p:spPr>
              <a:xfrm>
                <a:off x="2955240" y="2927520"/>
                <a:ext cx="0" cy="24120"/>
              </a:xfrm>
              <a:custGeom>
                <a:avLst/>
                <a:gdLst/>
                <a:ahLst/>
                <a:cxnLst/>
                <a:rect l="l" t="t" r="r" b="b"/>
                <a:pathLst>
                  <a:path w="120000" h="67" fill="none" extrusionOk="0">
                    <a:moveTo>
                      <a:pt x="0" y="67"/>
                    </a:moveTo>
                    <a:cubicBezTo>
                      <a:pt x="0" y="44"/>
                      <a:pt x="0" y="22"/>
                      <a:pt x="0"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4" name="Google Shape;2794;p34"/>
              <p:cNvSpPr/>
              <p:nvPr/>
            </p:nvSpPr>
            <p:spPr>
              <a:xfrm>
                <a:off x="2955960" y="2879640"/>
                <a:ext cx="360" cy="23760"/>
              </a:xfrm>
              <a:custGeom>
                <a:avLst/>
                <a:gdLst/>
                <a:ahLst/>
                <a:cxnLst/>
                <a:rect l="l" t="t" r="r" b="b"/>
                <a:pathLst>
                  <a:path w="1" h="66" fill="none" extrusionOk="0">
                    <a:moveTo>
                      <a:pt x="0" y="66"/>
                    </a:moveTo>
                    <a:cubicBezTo>
                      <a:pt x="0" y="43"/>
                      <a:pt x="1" y="21"/>
                      <a:pt x="1" y="0"/>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5" name="Google Shape;2795;p34"/>
              <p:cNvSpPr/>
              <p:nvPr/>
            </p:nvSpPr>
            <p:spPr>
              <a:xfrm>
                <a:off x="2954880" y="3052440"/>
                <a:ext cx="23760" cy="3960"/>
              </a:xfrm>
              <a:custGeom>
                <a:avLst/>
                <a:gdLst/>
                <a:ahLst/>
                <a:cxnLst/>
                <a:rect l="l" t="t" r="r" b="b"/>
                <a:pathLst>
                  <a:path w="66" h="11" fill="none" extrusionOk="0">
                    <a:moveTo>
                      <a:pt x="0" y="0"/>
                    </a:moveTo>
                    <a:cubicBezTo>
                      <a:pt x="22" y="4"/>
                      <a:pt x="44" y="8"/>
                      <a:pt x="66" y="1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6" name="Google Shape;2796;p34"/>
              <p:cNvSpPr/>
              <p:nvPr/>
            </p:nvSpPr>
            <p:spPr>
              <a:xfrm>
                <a:off x="3002400" y="3060000"/>
                <a:ext cx="24120" cy="2880"/>
              </a:xfrm>
              <a:custGeom>
                <a:avLst/>
                <a:gdLst/>
                <a:ahLst/>
                <a:cxnLst/>
                <a:rect l="l" t="t" r="r" b="b"/>
                <a:pathLst>
                  <a:path w="67" h="8" fill="none" extrusionOk="0">
                    <a:moveTo>
                      <a:pt x="0" y="0"/>
                    </a:moveTo>
                    <a:cubicBezTo>
                      <a:pt x="23" y="2"/>
                      <a:pt x="45" y="5"/>
                      <a:pt x="67" y="8"/>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7" name="Google Shape;2797;p34"/>
              <p:cNvSpPr/>
              <p:nvPr/>
            </p:nvSpPr>
            <p:spPr>
              <a:xfrm>
                <a:off x="3050280" y="3065040"/>
                <a:ext cx="24120" cy="1800"/>
              </a:xfrm>
              <a:custGeom>
                <a:avLst/>
                <a:gdLst/>
                <a:ahLst/>
                <a:cxnLst/>
                <a:rect l="l" t="t" r="r" b="b"/>
                <a:pathLst>
                  <a:path w="67" h="5" fill="none" extrusionOk="0">
                    <a:moveTo>
                      <a:pt x="0" y="0"/>
                    </a:moveTo>
                    <a:cubicBezTo>
                      <a:pt x="23" y="2"/>
                      <a:pt x="45" y="4"/>
                      <a:pt x="67" y="5"/>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8" name="Google Shape;2798;p34"/>
              <p:cNvSpPr/>
              <p:nvPr/>
            </p:nvSpPr>
            <p:spPr>
              <a:xfrm>
                <a:off x="3098520" y="3068280"/>
                <a:ext cx="24120" cy="720"/>
              </a:xfrm>
              <a:custGeom>
                <a:avLst/>
                <a:gdLst/>
                <a:ahLst/>
                <a:cxnLst/>
                <a:rect l="l" t="t" r="r" b="b"/>
                <a:pathLst>
                  <a:path w="67" h="2" fill="none" extrusionOk="0">
                    <a:moveTo>
                      <a:pt x="0" y="0"/>
                    </a:moveTo>
                    <a:cubicBezTo>
                      <a:pt x="22" y="1"/>
                      <a:pt x="45" y="1"/>
                      <a:pt x="67" y="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99" name="Google Shape;2799;p34"/>
              <p:cNvSpPr/>
              <p:nvPr/>
            </p:nvSpPr>
            <p:spPr>
              <a:xfrm>
                <a:off x="3146760" y="3069360"/>
                <a:ext cx="24120" cy="360"/>
              </a:xfrm>
              <a:custGeom>
                <a:avLst/>
                <a:gdLst/>
                <a:ahLst/>
                <a:cxnLst/>
                <a:rect l="l" t="t" r="r" b="b"/>
                <a:pathLst>
                  <a:path w="67" h="1" fill="none" extrusionOk="0">
                    <a:moveTo>
                      <a:pt x="0" y="0"/>
                    </a:moveTo>
                    <a:cubicBezTo>
                      <a:pt x="2" y="0"/>
                      <a:pt x="5" y="0"/>
                      <a:pt x="7" y="0"/>
                    </a:cubicBezTo>
                    <a:cubicBezTo>
                      <a:pt x="27" y="0"/>
                      <a:pt x="47" y="0"/>
                      <a:pt x="67" y="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nvGrpSpPr>
            <p:cNvPr id="2800" name="Google Shape;2800;p34"/>
            <p:cNvGrpSpPr/>
            <p:nvPr/>
          </p:nvGrpSpPr>
          <p:grpSpPr>
            <a:xfrm>
              <a:off x="7486274" y="4327864"/>
              <a:ext cx="645405" cy="767721"/>
              <a:chOff x="694440" y="3966480"/>
              <a:chExt cx="501480" cy="596520"/>
            </a:xfrm>
          </p:grpSpPr>
          <p:sp>
            <p:nvSpPr>
              <p:cNvPr id="2801" name="Google Shape;2801;p34"/>
              <p:cNvSpPr/>
              <p:nvPr/>
            </p:nvSpPr>
            <p:spPr>
              <a:xfrm>
                <a:off x="694440" y="4037760"/>
                <a:ext cx="239040" cy="525240"/>
              </a:xfrm>
              <a:custGeom>
                <a:avLst/>
                <a:gdLst/>
                <a:ahLst/>
                <a:cxnLst/>
                <a:rect l="l" t="t" r="r" b="b"/>
                <a:pathLst>
                  <a:path w="664" h="1459" extrusionOk="0">
                    <a:moveTo>
                      <a:pt x="616" y="1422"/>
                    </a:moveTo>
                    <a:lnTo>
                      <a:pt x="515" y="1452"/>
                    </a:lnTo>
                    <a:cubicBezTo>
                      <a:pt x="418" y="1480"/>
                      <a:pt x="317" y="1424"/>
                      <a:pt x="291" y="1327"/>
                    </a:cubicBezTo>
                    <a:lnTo>
                      <a:pt x="11" y="357"/>
                    </a:lnTo>
                    <a:cubicBezTo>
                      <a:pt x="-32" y="204"/>
                      <a:pt x="56" y="45"/>
                      <a:pt x="207" y="2"/>
                    </a:cubicBezTo>
                    <a:lnTo>
                      <a:pt x="207" y="2"/>
                    </a:lnTo>
                    <a:cubicBezTo>
                      <a:pt x="243" y="-7"/>
                      <a:pt x="280" y="11"/>
                      <a:pt x="289" y="47"/>
                    </a:cubicBezTo>
                    <a:lnTo>
                      <a:pt x="661" y="1340"/>
                    </a:lnTo>
                    <a:cubicBezTo>
                      <a:pt x="671" y="1373"/>
                      <a:pt x="652" y="1411"/>
                      <a:pt x="616" y="1422"/>
                    </a:cubicBezTo>
                    <a:close/>
                  </a:path>
                </a:pathLst>
              </a:custGeom>
              <a:solidFill>
                <a:schemeClr val="lt2"/>
              </a:solidFill>
              <a:ln>
                <a:noFill/>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2" name="Google Shape;2802;p34"/>
              <p:cNvSpPr/>
              <p:nvPr/>
            </p:nvSpPr>
            <p:spPr>
              <a:xfrm>
                <a:off x="742320" y="3966480"/>
                <a:ext cx="453600" cy="582840"/>
              </a:xfrm>
              <a:custGeom>
                <a:avLst/>
                <a:gdLst/>
                <a:ahLst/>
                <a:cxnLst/>
                <a:rect l="l" t="t" r="r" b="b"/>
                <a:pathLst>
                  <a:path w="1260" h="1619" extrusionOk="0">
                    <a:moveTo>
                      <a:pt x="1137" y="1437"/>
                    </a:moveTo>
                    <a:cubicBezTo>
                      <a:pt x="926" y="1485"/>
                      <a:pt x="719" y="1543"/>
                      <a:pt x="513" y="1611"/>
                    </a:cubicBezTo>
                    <a:cubicBezTo>
                      <a:pt x="427" y="1639"/>
                      <a:pt x="336" y="1590"/>
                      <a:pt x="310" y="1502"/>
                    </a:cubicBezTo>
                    <a:cubicBezTo>
                      <a:pt x="201" y="1136"/>
                      <a:pt x="83" y="734"/>
                      <a:pt x="3" y="364"/>
                    </a:cubicBezTo>
                    <a:cubicBezTo>
                      <a:pt x="-14" y="282"/>
                      <a:pt x="34" y="201"/>
                      <a:pt x="113" y="178"/>
                    </a:cubicBezTo>
                    <a:cubicBezTo>
                      <a:pt x="191" y="156"/>
                      <a:pt x="276" y="129"/>
                      <a:pt x="302" y="120"/>
                    </a:cubicBezTo>
                    <a:cubicBezTo>
                      <a:pt x="437" y="67"/>
                      <a:pt x="607" y="37"/>
                      <a:pt x="760" y="4"/>
                    </a:cubicBezTo>
                    <a:cubicBezTo>
                      <a:pt x="844" y="-15"/>
                      <a:pt x="930" y="37"/>
                      <a:pt x="950" y="123"/>
                    </a:cubicBezTo>
                    <a:cubicBezTo>
                      <a:pt x="1040" y="495"/>
                      <a:pt x="1139" y="869"/>
                      <a:pt x="1253" y="1233"/>
                    </a:cubicBezTo>
                    <a:cubicBezTo>
                      <a:pt x="1281" y="1321"/>
                      <a:pt x="1229" y="1416"/>
                      <a:pt x="1137" y="1437"/>
                    </a:cubicBezTo>
                    <a:close/>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3" name="Google Shape;2803;p34"/>
              <p:cNvSpPr/>
              <p:nvPr/>
            </p:nvSpPr>
            <p:spPr>
              <a:xfrm>
                <a:off x="787680" y="4026960"/>
                <a:ext cx="268560" cy="126360"/>
              </a:xfrm>
              <a:custGeom>
                <a:avLst/>
                <a:gdLst/>
                <a:ahLst/>
                <a:cxnLst/>
                <a:rect l="l" t="t" r="r" b="b"/>
                <a:pathLst>
                  <a:path w="746" h="351" extrusionOk="0">
                    <a:moveTo>
                      <a:pt x="441" y="38"/>
                    </a:moveTo>
                    <a:cubicBezTo>
                      <a:pt x="499" y="19"/>
                      <a:pt x="557" y="0"/>
                      <a:pt x="619" y="0"/>
                    </a:cubicBezTo>
                    <a:cubicBezTo>
                      <a:pt x="647" y="0"/>
                      <a:pt x="677" y="4"/>
                      <a:pt x="701" y="17"/>
                    </a:cubicBezTo>
                    <a:cubicBezTo>
                      <a:pt x="725" y="30"/>
                      <a:pt x="744" y="56"/>
                      <a:pt x="746" y="84"/>
                    </a:cubicBezTo>
                    <a:cubicBezTo>
                      <a:pt x="746" y="133"/>
                      <a:pt x="697" y="165"/>
                      <a:pt x="653" y="185"/>
                    </a:cubicBezTo>
                    <a:cubicBezTo>
                      <a:pt x="516" y="252"/>
                      <a:pt x="62" y="400"/>
                      <a:pt x="25" y="335"/>
                    </a:cubicBezTo>
                    <a:cubicBezTo>
                      <a:pt x="-110" y="110"/>
                      <a:pt x="354" y="66"/>
                      <a:pt x="441" y="38"/>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0000" tIns="60000" rIns="120000" bIns="600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4" name="Google Shape;2804;p34"/>
              <p:cNvSpPr/>
              <p:nvPr/>
            </p:nvSpPr>
            <p:spPr>
              <a:xfrm>
                <a:off x="842400" y="4206600"/>
                <a:ext cx="57600" cy="55800"/>
              </a:xfrm>
              <a:custGeom>
                <a:avLst/>
                <a:gdLst/>
                <a:ahLst/>
                <a:cxnLst/>
                <a:rect l="l" t="t" r="r" b="b"/>
                <a:pathLst>
                  <a:path w="160" h="155" extrusionOk="0">
                    <a:moveTo>
                      <a:pt x="0" y="36"/>
                    </a:moveTo>
                    <a:cubicBezTo>
                      <a:pt x="45" y="22"/>
                      <a:pt x="88" y="13"/>
                      <a:pt x="132" y="0"/>
                    </a:cubicBezTo>
                    <a:cubicBezTo>
                      <a:pt x="144" y="43"/>
                      <a:pt x="153" y="86"/>
                      <a:pt x="160" y="127"/>
                    </a:cubicBezTo>
                    <a:cubicBezTo>
                      <a:pt x="114" y="144"/>
                      <a:pt x="67" y="149"/>
                      <a:pt x="18" y="155"/>
                    </a:cubicBezTo>
                    <a:cubicBezTo>
                      <a:pt x="9" y="112"/>
                      <a:pt x="7"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5" name="Google Shape;2805;p34"/>
              <p:cNvSpPr/>
              <p:nvPr/>
            </p:nvSpPr>
            <p:spPr>
              <a:xfrm>
                <a:off x="927720" y="4184280"/>
                <a:ext cx="62640" cy="57240"/>
              </a:xfrm>
              <a:custGeom>
                <a:avLst/>
                <a:gdLst/>
                <a:ahLst/>
                <a:cxnLst/>
                <a:rect l="l" t="t" r="r" b="b"/>
                <a:pathLst>
                  <a:path w="174" h="159" extrusionOk="0">
                    <a:moveTo>
                      <a:pt x="133" y="0"/>
                    </a:moveTo>
                    <a:cubicBezTo>
                      <a:pt x="88" y="10"/>
                      <a:pt x="45" y="25"/>
                      <a:pt x="0" y="34"/>
                    </a:cubicBezTo>
                    <a:cubicBezTo>
                      <a:pt x="11" y="75"/>
                      <a:pt x="24" y="118"/>
                      <a:pt x="37" y="159"/>
                    </a:cubicBezTo>
                    <a:cubicBezTo>
                      <a:pt x="86" y="152"/>
                      <a:pt x="131" y="133"/>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6" name="Google Shape;2806;p34"/>
              <p:cNvSpPr/>
              <p:nvPr/>
            </p:nvSpPr>
            <p:spPr>
              <a:xfrm>
                <a:off x="1021320" y="4159440"/>
                <a:ext cx="62640" cy="57240"/>
              </a:xfrm>
              <a:custGeom>
                <a:avLst/>
                <a:gdLst/>
                <a:ahLst/>
                <a:cxnLst/>
                <a:rect l="l" t="t" r="r" b="b"/>
                <a:pathLst>
                  <a:path w="174" h="159" extrusionOk="0">
                    <a:moveTo>
                      <a:pt x="132" y="0"/>
                    </a:moveTo>
                    <a:cubicBezTo>
                      <a:pt x="88" y="10"/>
                      <a:pt x="45" y="25"/>
                      <a:pt x="0" y="34"/>
                    </a:cubicBezTo>
                    <a:cubicBezTo>
                      <a:pt x="11" y="75"/>
                      <a:pt x="24" y="118"/>
                      <a:pt x="37" y="159"/>
                    </a:cubicBezTo>
                    <a:cubicBezTo>
                      <a:pt x="86" y="152"/>
                      <a:pt x="131" y="133"/>
                      <a:pt x="174" y="112"/>
                    </a:cubicBezTo>
                    <a:cubicBezTo>
                      <a:pt x="160" y="71"/>
                      <a:pt x="147" y="43"/>
                      <a:pt x="132"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7" name="Google Shape;2807;p34"/>
              <p:cNvSpPr/>
              <p:nvPr/>
            </p:nvSpPr>
            <p:spPr>
              <a:xfrm>
                <a:off x="865800" y="4296600"/>
                <a:ext cx="57960" cy="55800"/>
              </a:xfrm>
              <a:custGeom>
                <a:avLst/>
                <a:gdLst/>
                <a:ahLst/>
                <a:cxnLst/>
                <a:rect l="l" t="t" r="r" b="b"/>
                <a:pathLst>
                  <a:path w="161" h="155" extrusionOk="0">
                    <a:moveTo>
                      <a:pt x="0" y="36"/>
                    </a:moveTo>
                    <a:cubicBezTo>
                      <a:pt x="45" y="23"/>
                      <a:pt x="88" y="13"/>
                      <a:pt x="133" y="0"/>
                    </a:cubicBezTo>
                    <a:cubicBezTo>
                      <a:pt x="144" y="43"/>
                      <a:pt x="153" y="86"/>
                      <a:pt x="161" y="127"/>
                    </a:cubicBezTo>
                    <a:cubicBezTo>
                      <a:pt x="114" y="144"/>
                      <a:pt x="67" y="150"/>
                      <a:pt x="19" y="155"/>
                    </a:cubicBezTo>
                    <a:cubicBezTo>
                      <a:pt x="10" y="112"/>
                      <a:pt x="10" y="79"/>
                      <a:pt x="0" y="36"/>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8" name="Google Shape;2808;p34"/>
              <p:cNvSpPr/>
              <p:nvPr/>
            </p:nvSpPr>
            <p:spPr>
              <a:xfrm>
                <a:off x="951120" y="4274640"/>
                <a:ext cx="62640" cy="57240"/>
              </a:xfrm>
              <a:custGeom>
                <a:avLst/>
                <a:gdLst/>
                <a:ahLst/>
                <a:cxnLst/>
                <a:rect l="l" t="t" r="r" b="b"/>
                <a:pathLst>
                  <a:path w="174" h="159" extrusionOk="0">
                    <a:moveTo>
                      <a:pt x="133" y="0"/>
                    </a:moveTo>
                    <a:cubicBezTo>
                      <a:pt x="88" y="9"/>
                      <a:pt x="45" y="24"/>
                      <a:pt x="0" y="33"/>
                    </a:cubicBezTo>
                    <a:cubicBezTo>
                      <a:pt x="12" y="74"/>
                      <a:pt x="25" y="117"/>
                      <a:pt x="38" y="159"/>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09" name="Google Shape;2809;p34"/>
              <p:cNvSpPr/>
              <p:nvPr/>
            </p:nvSpPr>
            <p:spPr>
              <a:xfrm>
                <a:off x="1045440" y="4249800"/>
                <a:ext cx="62640" cy="56880"/>
              </a:xfrm>
              <a:custGeom>
                <a:avLst/>
                <a:gdLst/>
                <a:ahLst/>
                <a:cxnLst/>
                <a:rect l="l" t="t" r="r" b="b"/>
                <a:pathLst>
                  <a:path w="174" h="158" extrusionOk="0">
                    <a:moveTo>
                      <a:pt x="133" y="0"/>
                    </a:moveTo>
                    <a:cubicBezTo>
                      <a:pt x="88" y="9"/>
                      <a:pt x="45" y="24"/>
                      <a:pt x="0" y="33"/>
                    </a:cubicBezTo>
                    <a:cubicBezTo>
                      <a:pt x="11" y="74"/>
                      <a:pt x="24" y="117"/>
                      <a:pt x="37" y="158"/>
                    </a:cubicBezTo>
                    <a:cubicBezTo>
                      <a:pt x="86" y="151"/>
                      <a:pt x="131" y="132"/>
                      <a:pt x="174" y="112"/>
                    </a:cubicBezTo>
                    <a:cubicBezTo>
                      <a:pt x="161" y="71"/>
                      <a:pt x="146"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200" rIns="128633" bIns="720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0" name="Google Shape;2810;p34"/>
              <p:cNvSpPr/>
              <p:nvPr/>
            </p:nvSpPr>
            <p:spPr>
              <a:xfrm>
                <a:off x="892080" y="4397040"/>
                <a:ext cx="57960" cy="55800"/>
              </a:xfrm>
              <a:custGeom>
                <a:avLst/>
                <a:gdLst/>
                <a:ahLst/>
                <a:cxnLst/>
                <a:rect l="l" t="t" r="r" b="b"/>
                <a:pathLst>
                  <a:path w="161" h="155" extrusionOk="0">
                    <a:moveTo>
                      <a:pt x="0" y="35"/>
                    </a:moveTo>
                    <a:cubicBezTo>
                      <a:pt x="45" y="22"/>
                      <a:pt x="88" y="13"/>
                      <a:pt x="133" y="0"/>
                    </a:cubicBezTo>
                    <a:cubicBezTo>
                      <a:pt x="144" y="43"/>
                      <a:pt x="153" y="86"/>
                      <a:pt x="161" y="127"/>
                    </a:cubicBezTo>
                    <a:cubicBezTo>
                      <a:pt x="114" y="144"/>
                      <a:pt x="67" y="149"/>
                      <a:pt x="19" y="155"/>
                    </a:cubicBezTo>
                    <a:cubicBezTo>
                      <a:pt x="11" y="112"/>
                      <a:pt x="9" y="78"/>
                      <a:pt x="0" y="35"/>
                    </a:cubicBezTo>
                    <a:close/>
                  </a:path>
                </a:pathLst>
              </a:custGeom>
              <a:noFill/>
              <a:ln w="12950" cap="rnd" cmpd="sng">
                <a:solidFill>
                  <a:schemeClr val="dk1"/>
                </a:solidFill>
                <a:prstDash val="solid"/>
                <a:round/>
                <a:headEnd type="none" w="sm" len="sm"/>
                <a:tailEnd type="none" w="sm" len="sm"/>
              </a:ln>
            </p:spPr>
            <p:txBody>
              <a:bodyPr spcFirstLastPara="1" wrap="square" lIns="128633" tIns="5733" rIns="128633" bIns="57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1" name="Google Shape;2811;p34"/>
              <p:cNvSpPr/>
              <p:nvPr/>
            </p:nvSpPr>
            <p:spPr>
              <a:xfrm>
                <a:off x="977400" y="4374720"/>
                <a:ext cx="62640" cy="57240"/>
              </a:xfrm>
              <a:custGeom>
                <a:avLst/>
                <a:gdLst/>
                <a:ahLst/>
                <a:cxnLst/>
                <a:rect l="l" t="t" r="r" b="b"/>
                <a:pathLst>
                  <a:path w="174" h="159" extrusionOk="0">
                    <a:moveTo>
                      <a:pt x="133" y="0"/>
                    </a:moveTo>
                    <a:cubicBezTo>
                      <a:pt x="88" y="9"/>
                      <a:pt x="45" y="24"/>
                      <a:pt x="0" y="34"/>
                    </a:cubicBezTo>
                    <a:cubicBezTo>
                      <a:pt x="12" y="75"/>
                      <a:pt x="25" y="118"/>
                      <a:pt x="38" y="159"/>
                    </a:cubicBezTo>
                    <a:cubicBezTo>
                      <a:pt x="86" y="151"/>
                      <a:pt x="131" y="133"/>
                      <a:pt x="174" y="112"/>
                    </a:cubicBezTo>
                    <a:cubicBezTo>
                      <a:pt x="163" y="71"/>
                      <a:pt x="148" y="41"/>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2" name="Google Shape;2812;p34"/>
              <p:cNvSpPr/>
              <p:nvPr/>
            </p:nvSpPr>
            <p:spPr>
              <a:xfrm>
                <a:off x="1071720" y="4349880"/>
                <a:ext cx="62640" cy="57240"/>
              </a:xfrm>
              <a:custGeom>
                <a:avLst/>
                <a:gdLst/>
                <a:ahLst/>
                <a:cxnLst/>
                <a:rect l="l" t="t" r="r" b="b"/>
                <a:pathLst>
                  <a:path w="174" h="159" extrusionOk="0">
                    <a:moveTo>
                      <a:pt x="133" y="0"/>
                    </a:moveTo>
                    <a:cubicBezTo>
                      <a:pt x="88" y="9"/>
                      <a:pt x="45" y="24"/>
                      <a:pt x="0" y="34"/>
                    </a:cubicBezTo>
                    <a:cubicBezTo>
                      <a:pt x="11" y="75"/>
                      <a:pt x="24" y="118"/>
                      <a:pt x="37" y="159"/>
                    </a:cubicBezTo>
                    <a:cubicBezTo>
                      <a:pt x="86" y="151"/>
                      <a:pt x="131" y="133"/>
                      <a:pt x="174" y="112"/>
                    </a:cubicBezTo>
                    <a:cubicBezTo>
                      <a:pt x="161" y="71"/>
                      <a:pt x="146" y="43"/>
                      <a:pt x="133" y="0"/>
                    </a:cubicBezTo>
                    <a:close/>
                  </a:path>
                </a:pathLst>
              </a:custGeom>
              <a:noFill/>
              <a:ln w="12950" cap="rnd" cmpd="sng">
                <a:solidFill>
                  <a:schemeClr val="dk1"/>
                </a:solidFill>
                <a:prstDash val="solid"/>
                <a:round/>
                <a:headEnd type="none" w="sm" len="sm"/>
                <a:tailEnd type="none" w="sm" len="sm"/>
              </a:ln>
            </p:spPr>
            <p:txBody>
              <a:bodyPr spcFirstLastPara="1" wrap="square" lIns="128633" tIns="7667" rIns="128633" bIns="7667"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3" name="Google Shape;2813;p34"/>
              <p:cNvSpPr/>
              <p:nvPr/>
            </p:nvSpPr>
            <p:spPr>
              <a:xfrm>
                <a:off x="771120" y="4242960"/>
                <a:ext cx="133200" cy="305640"/>
              </a:xfrm>
              <a:custGeom>
                <a:avLst/>
                <a:gdLst/>
                <a:ahLst/>
                <a:cxnLst/>
                <a:rect l="l" t="t" r="r" b="b"/>
                <a:pathLst>
                  <a:path w="370" h="849" fill="none" extrusionOk="0">
                    <a:moveTo>
                      <a:pt x="370" y="846"/>
                    </a:moveTo>
                    <a:cubicBezTo>
                      <a:pt x="319" y="857"/>
                      <a:pt x="267" y="828"/>
                      <a:pt x="237" y="786"/>
                    </a:cubicBezTo>
                    <a:cubicBezTo>
                      <a:pt x="205" y="745"/>
                      <a:pt x="192" y="695"/>
                      <a:pt x="179" y="646"/>
                    </a:cubicBezTo>
                    <a:cubicBezTo>
                      <a:pt x="119" y="431"/>
                      <a:pt x="60" y="215"/>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4" name="Google Shape;2814;p34"/>
              <p:cNvSpPr/>
              <p:nvPr/>
            </p:nvSpPr>
            <p:spPr>
              <a:xfrm>
                <a:off x="738720" y="4250880"/>
                <a:ext cx="35640" cy="146880"/>
              </a:xfrm>
              <a:custGeom>
                <a:avLst/>
                <a:gdLst/>
                <a:ahLst/>
                <a:cxnLst/>
                <a:rect l="l" t="t" r="r" b="b"/>
                <a:pathLst>
                  <a:path w="99" h="408" fill="none" extrusionOk="0">
                    <a:moveTo>
                      <a:pt x="99" y="408"/>
                    </a:moveTo>
                    <a:cubicBezTo>
                      <a:pt x="65" y="271"/>
                      <a:pt x="34" y="137"/>
                      <a:pt x="0" y="0"/>
                    </a:cubicBezTo>
                  </a:path>
                </a:pathLst>
              </a:custGeom>
              <a:noFill/>
              <a:ln w="12950" cap="rnd" cmpd="sng">
                <a:solidFill>
                  <a:schemeClr val="dk1"/>
                </a:solidFill>
                <a:prstDash val="solid"/>
                <a:round/>
                <a:headEnd type="none" w="sm" len="sm"/>
                <a:tailEnd type="none" w="sm" len="sm"/>
              </a:ln>
            </p:spPr>
            <p:txBody>
              <a:bodyPr spcFirstLastPara="1" wrap="square" lIns="128633" tIns="68633" rIns="128633" bIns="68633"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5" name="Google Shape;2815;p34"/>
              <p:cNvSpPr/>
              <p:nvPr/>
            </p:nvSpPr>
            <p:spPr>
              <a:xfrm>
                <a:off x="909720" y="4056120"/>
                <a:ext cx="46800" cy="11160"/>
              </a:xfrm>
              <a:custGeom>
                <a:avLst/>
                <a:gdLst/>
                <a:ahLst/>
                <a:cxnLst/>
                <a:rect l="l" t="t" r="r" b="b"/>
                <a:pathLst>
                  <a:path w="130" h="31" fill="none" extrusionOk="0">
                    <a:moveTo>
                      <a:pt x="0" y="0"/>
                    </a:moveTo>
                    <a:cubicBezTo>
                      <a:pt x="43" y="13"/>
                      <a:pt x="86" y="24"/>
                      <a:pt x="130" y="31"/>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16" name="Google Shape;2816;p34"/>
              <p:cNvSpPr/>
              <p:nvPr/>
            </p:nvSpPr>
            <p:spPr>
              <a:xfrm>
                <a:off x="941760" y="4041000"/>
                <a:ext cx="43200" cy="11520"/>
              </a:xfrm>
              <a:custGeom>
                <a:avLst/>
                <a:gdLst/>
                <a:ahLst/>
                <a:cxnLst/>
                <a:rect l="l" t="t" r="r" b="b"/>
                <a:pathLst>
                  <a:path w="120" h="32" fill="none" extrusionOk="0">
                    <a:moveTo>
                      <a:pt x="0" y="0"/>
                    </a:moveTo>
                    <a:cubicBezTo>
                      <a:pt x="41" y="8"/>
                      <a:pt x="81" y="19"/>
                      <a:pt x="120" y="32"/>
                    </a:cubicBezTo>
                  </a:path>
                </a:pathLst>
              </a:custGeom>
              <a:noFill/>
              <a:ln w="12950" cap="rnd" cmpd="sng">
                <a:solidFill>
                  <a:schemeClr val="dk1"/>
                </a:solidFill>
                <a:prstDash val="solid"/>
                <a:round/>
                <a:headEnd type="none" w="sm" len="sm"/>
                <a:tailEnd type="none" w="sm" len="sm"/>
              </a:ln>
            </p:spPr>
            <p:txBody>
              <a:bodyPr spcFirstLastPara="1" wrap="square" lIns="128633" tIns="0" rIns="128633" bIns="0" anchor="ctr" anchorCtr="1">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grpSp>
      </p:grpSp>
    </p:spTree>
    <p:extLst>
      <p:ext uri="{BB962C8B-B14F-4D97-AF65-F5344CB8AC3E}">
        <p14:creationId xmlns:p14="http://schemas.microsoft.com/office/powerpoint/2010/main" val="250745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udent Notes Portfolio by Slidesgo">
  <a:themeElements>
    <a:clrScheme name="Simple Light">
      <a:dk1>
        <a:srgbClr val="2C2D2D"/>
      </a:dk1>
      <a:lt1>
        <a:srgbClr val="FAFAFA"/>
      </a:lt1>
      <a:dk2>
        <a:srgbClr val="FDEDED"/>
      </a:dk2>
      <a:lt2>
        <a:srgbClr val="F4B4B9"/>
      </a:lt2>
      <a:accent1>
        <a:srgbClr val="FBD8A6"/>
      </a:accent1>
      <a:accent2>
        <a:srgbClr val="FFE065"/>
      </a:accent2>
      <a:accent3>
        <a:srgbClr val="79AEAC"/>
      </a:accent3>
      <a:accent4>
        <a:srgbClr val="E1776D"/>
      </a:accent4>
      <a:accent5>
        <a:srgbClr val="FCFCFC"/>
      </a:accent5>
      <a:accent6>
        <a:srgbClr val="FFFFFF"/>
      </a:accent6>
      <a:hlink>
        <a:srgbClr val="2C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udent Notes Portfolio by Slidesgo">
  <a:themeElements>
    <a:clrScheme name="Simple Light">
      <a:dk1>
        <a:srgbClr val="2C2D2D"/>
      </a:dk1>
      <a:lt1>
        <a:srgbClr val="FAFAFA"/>
      </a:lt1>
      <a:dk2>
        <a:srgbClr val="FDEDED"/>
      </a:dk2>
      <a:lt2>
        <a:srgbClr val="F4B4B9"/>
      </a:lt2>
      <a:accent1>
        <a:srgbClr val="FBD8A6"/>
      </a:accent1>
      <a:accent2>
        <a:srgbClr val="FFE065"/>
      </a:accent2>
      <a:accent3>
        <a:srgbClr val="79AEAC"/>
      </a:accent3>
      <a:accent4>
        <a:srgbClr val="E1776D"/>
      </a:accent4>
      <a:accent5>
        <a:srgbClr val="FCFCFC"/>
      </a:accent5>
      <a:accent6>
        <a:srgbClr val="FFFFFF"/>
      </a:accent6>
      <a:hlink>
        <a:srgbClr val="2C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856</TotalTime>
  <Words>718</Words>
  <Application>Microsoft Office PowerPoint</Application>
  <PresentationFormat>Widescreen</PresentationFormat>
  <Paragraphs>170</Paragraphs>
  <Slides>36</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Aptos</vt:lpstr>
      <vt:lpstr>Arial</vt:lpstr>
      <vt:lpstr>Black Han Sans</vt:lpstr>
      <vt:lpstr>Nanum Gothic</vt:lpstr>
      <vt:lpstr>Proxima Nova</vt:lpstr>
      <vt:lpstr>Quicksand</vt:lpstr>
      <vt:lpstr>Times New Roman</vt:lpstr>
      <vt:lpstr>Student Notes Portfolio by Slidesgo</vt:lpstr>
      <vt:lpstr>1_Student Notes Portfolio by Slidesgo</vt:lpstr>
      <vt:lpstr>Slidesgo Final Pages</vt:lpstr>
      <vt:lpstr>Đề tài: Quản lý thư viện</vt:lpstr>
      <vt:lpstr>Thành viên</vt:lpstr>
      <vt:lpstr>01</vt:lpstr>
      <vt:lpstr>01</vt:lpstr>
      <vt:lpstr>Lý do chọn đề tài</vt:lpstr>
      <vt:lpstr>Phạm vi đồ án</vt:lpstr>
      <vt:lpstr>Mục tiêu của đồ án</vt:lpstr>
      <vt:lpstr>01</vt:lpstr>
      <vt:lpstr>02</vt:lpstr>
      <vt:lpstr>Diagram</vt:lpstr>
      <vt:lpstr>PowerPoint Presentation</vt:lpstr>
      <vt:lpstr>01</vt:lpstr>
      <vt:lpstr>03</vt:lpstr>
      <vt:lpstr>Chức năng Load trước khi vào phần mềm</vt:lpstr>
      <vt:lpstr>Chức năng Đăng nhập</vt:lpstr>
      <vt:lpstr>Chức năng Đăng ký</vt:lpstr>
      <vt:lpstr>Giao diện khi đăng nhập bằng tài khoản Quản lý</vt:lpstr>
      <vt:lpstr>Giao diện khi đăng nhập bằng tài khoản Nhân viên</vt:lpstr>
      <vt:lpstr>Chức năng quản lý sách</vt:lpstr>
      <vt:lpstr>Chức năng quản lý độc giả</vt:lpstr>
      <vt:lpstr>Chức năng quản lý nhân viên</vt:lpstr>
      <vt:lpstr>Chức năng quản lý mượn trả sách</vt:lpstr>
      <vt:lpstr>Chức năng báo cáo thống kê</vt:lpstr>
      <vt:lpstr>01</vt:lpstr>
      <vt:lpstr>04</vt:lpstr>
      <vt:lpstr>PowerPoint Presentation</vt:lpstr>
      <vt:lpstr>1. Chức năng quản lý nhà xuất bản</vt:lpstr>
      <vt:lpstr>2. Chức năng quản lý tác giả</vt:lpstr>
      <vt:lpstr>3. Chức năng quản lý thể loại sách</vt:lpstr>
      <vt:lpstr>1. Chức năng quản lý thẻ thư viện</vt:lpstr>
      <vt:lpstr>1. Chức năng quản lý tài khoản nhân viên </vt:lpstr>
      <vt:lpstr>1. Chức năng quản lý phiếu mượn</vt:lpstr>
      <vt:lpstr>1.1 Chức năng quản lý chi tiết phiếu mượn</vt:lpstr>
      <vt:lpstr>2. Chức năng quản lý danh sách quá hạn</vt:lpstr>
      <vt:lpstr>3. Chức năng quản lý danh sách cấm</vt:lpstr>
      <vt:lpstr>1. Giao diện khi xuất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Quản lý thư viện</dc:title>
  <dc:creator>Đạt Đặng</dc:creator>
  <cp:lastModifiedBy>Đạt Đặng</cp:lastModifiedBy>
  <cp:revision>22</cp:revision>
  <dcterms:created xsi:type="dcterms:W3CDTF">2024-05-09T05:10:13Z</dcterms:created>
  <dcterms:modified xsi:type="dcterms:W3CDTF">2024-05-13T18:17:18Z</dcterms:modified>
</cp:coreProperties>
</file>